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80" r:id="rId3"/>
    <p:sldId id="304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6" r:id="rId16"/>
    <p:sldId id="297" r:id="rId17"/>
    <p:sldId id="298" r:id="rId18"/>
    <p:sldId id="299" r:id="rId19"/>
    <p:sldId id="300" r:id="rId20"/>
    <p:sldId id="302" r:id="rId21"/>
    <p:sldId id="303" r:id="rId22"/>
  </p:sldIdLst>
  <p:sldSz cx="12192000" cy="6858000"/>
  <p:notesSz cx="6807200" cy="99393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559" autoAdjust="0"/>
    <p:restoredTop sz="94660"/>
  </p:normalViewPr>
  <p:slideViewPr>
    <p:cSldViewPr snapToGrid="0">
      <p:cViewPr varScale="1">
        <p:scale>
          <a:sx n="72" d="100"/>
          <a:sy n="72" d="100"/>
        </p:scale>
        <p:origin x="27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A96C0-FBF9-4D0A-817D-9B31935E7C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67D5A5-0A54-4E23-BFDB-98ADA87A1A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7BD244-11DA-44ED-95A9-CBF747189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5727A-A832-41D0-B7F0-0BD9B882B4D0}" type="datetimeFigureOut">
              <a:rPr lang="en-MY" smtClean="0"/>
              <a:t>11/3/2020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B684CD-FFDE-4D58-BB02-348EF3E06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37230D-5D55-4A76-BB37-61691C2B3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2B5E2-5332-42BB-828B-C333BB804BC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48774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0F8D1-3F2B-4879-BAEA-2E6547357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B88ECE-4639-45AC-A2D3-571830B963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30A9DE-CA76-48E4-949F-30088898C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5727A-A832-41D0-B7F0-0BD9B882B4D0}" type="datetimeFigureOut">
              <a:rPr lang="en-MY" smtClean="0"/>
              <a:t>11/3/2020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8B961B-1B27-404A-8848-F2F805CB4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EE44FD-0DA5-4C6B-B3E1-6B39D5D29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2B5E2-5332-42BB-828B-C333BB804BC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51160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6C08F8E-1861-4920-B75D-F3FC982CF1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30975A-D18C-48E2-A687-C9BCFF16C1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BA5085-7B88-412B-8CA0-6F17AB22C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5727A-A832-41D0-B7F0-0BD9B882B4D0}" type="datetimeFigureOut">
              <a:rPr lang="en-MY" smtClean="0"/>
              <a:t>11/3/2020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06CB3C-D848-46C9-BF6F-9267B793B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FF5F01-B6EF-441A-BFFA-B5A7DBC0E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2B5E2-5332-42BB-828B-C333BB804BC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694732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81F25-6BEE-4A84-A7D0-083B35F56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CC82A2-DF01-477E-810A-460CC96FB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4270E8-F1C9-476C-A81E-F24D671C4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5727A-A832-41D0-B7F0-0BD9B882B4D0}" type="datetimeFigureOut">
              <a:rPr lang="en-MY" smtClean="0"/>
              <a:t>11/3/2020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C76E66-58CD-415E-B546-0F4B33902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883D73-58EC-4E99-B8A3-361F75A70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2B5E2-5332-42BB-828B-C333BB804BC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83320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55E05-F799-443C-823C-852A0EFD7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01AB2D-58E3-440D-AF59-49C214887F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37BA3D-05A0-4EB7-8209-770AED5A5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5727A-A832-41D0-B7F0-0BD9B882B4D0}" type="datetimeFigureOut">
              <a:rPr lang="en-MY" smtClean="0"/>
              <a:t>11/3/2020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FF7949-1AB6-4989-98DF-E56D8A7D0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264AD8-96E1-4E44-AF19-2A3AB111F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2B5E2-5332-42BB-828B-C333BB804BC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93150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12FD2B-507B-40F9-B7B9-FAB29D1D8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E19175-3211-4DAA-B6BF-413FDF87CA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E602CF-D009-42A4-8A95-74B1D66FA7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57B732-32D1-46ED-AB59-913BA3594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5727A-A832-41D0-B7F0-0BD9B882B4D0}" type="datetimeFigureOut">
              <a:rPr lang="en-MY" smtClean="0"/>
              <a:t>11/3/2020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9E2451-2918-4B9E-9762-6ED98730B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5DE8F0-D0E0-4D15-B539-B1C47FA75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2B5E2-5332-42BB-828B-C333BB804BC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05723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64EF6-EB13-43C0-A893-6832212A6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BDB4E0-6402-41D9-A24A-010D46994B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D063CC-18EB-4BED-A353-F323873744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864E61-691A-4C61-A13F-36D77B7447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0821441-F761-4D38-B48A-86CE9DD61D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89AD5-15A1-471F-8AA7-B6E07FDD1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5727A-A832-41D0-B7F0-0BD9B882B4D0}" type="datetimeFigureOut">
              <a:rPr lang="en-MY" smtClean="0"/>
              <a:t>11/3/2020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411DEA-FFAE-4421-8956-B50BDE4A6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AF7D715-1B33-41D5-A6E6-37D1F9218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2B5E2-5332-42BB-828B-C333BB804BC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74425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CC81C-9492-4E7C-8D55-0A7746FF4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E9D7C4-E3A8-4268-AFE2-837F99835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5727A-A832-41D0-B7F0-0BD9B882B4D0}" type="datetimeFigureOut">
              <a:rPr lang="en-MY" smtClean="0"/>
              <a:t>11/3/2020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091976-4A6B-450A-84E0-6A7186CF0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733D6A-827E-43F2-959B-3253F3977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2B5E2-5332-42BB-828B-C333BB804BC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61074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F4B1E9-D44C-4461-B149-5D4C829F3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5727A-A832-41D0-B7F0-0BD9B882B4D0}" type="datetimeFigureOut">
              <a:rPr lang="en-MY" smtClean="0"/>
              <a:t>11/3/2020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0F21FA-017B-4B53-9875-48C700A3D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6509E3-5A77-48D7-A97F-143AF8BC3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2B5E2-5332-42BB-828B-C333BB804BC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95655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1791-FE10-4708-935D-A2CFD5625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6A36D-5F6D-485C-B897-9B7037AAB2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E496ED-70B1-4D8B-86BF-07E25C0518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D7AAC2-3804-403E-8439-CE03ED237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5727A-A832-41D0-B7F0-0BD9B882B4D0}" type="datetimeFigureOut">
              <a:rPr lang="en-MY" smtClean="0"/>
              <a:t>11/3/2020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4FC03A-4205-48DB-BC74-93B9452A9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11B8B0-B68D-40D8-9EB6-73587075D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2B5E2-5332-42BB-828B-C333BB804BC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44768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C069D-A6BC-43B9-8B1E-BB60F2B2F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0641F9-F8E5-4520-A723-EAE40EE381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C0665D-42B0-4DC1-BE8A-69FEE0CA9D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4764C5-6398-4ADE-932B-54D3FE8D2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5727A-A832-41D0-B7F0-0BD9B882B4D0}" type="datetimeFigureOut">
              <a:rPr lang="en-MY" smtClean="0"/>
              <a:t>11/3/2020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1B50B9-81E8-48BD-B010-361E84424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F801C-D5DB-46B9-A7EC-2709DF19D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2B5E2-5332-42BB-828B-C333BB804BC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48668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0B9A16-0435-4753-9101-D4651985F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B9ABCD-08F8-4EFF-8A86-1115CEC937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283F84-274C-4A6C-9E84-02C24F392F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E5727A-A832-41D0-B7F0-0BD9B882B4D0}" type="datetimeFigureOut">
              <a:rPr lang="en-MY" smtClean="0"/>
              <a:t>11/3/2020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08E50D-599A-4AE9-97E2-2D14540A09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66232D-84D6-4E3E-B1E7-095792495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A2B5E2-5332-42BB-828B-C333BB804BC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25287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6523"/>
            <a:ext cx="10515600" cy="177247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3" y="6679096"/>
            <a:ext cx="12182757" cy="17890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1090A02-E844-4CD5-BA17-4D4CE7070F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0" t="9926" r="4725" b="10032"/>
          <a:stretch/>
        </p:blipFill>
        <p:spPr>
          <a:xfrm>
            <a:off x="838200" y="656233"/>
            <a:ext cx="10515600" cy="566914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408B75A-A437-4895-8204-FA7DAFC1C9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80864" cy="176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998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6523"/>
            <a:ext cx="10515600" cy="177247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3" y="6679096"/>
            <a:ext cx="12182757" cy="1789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408B75A-A437-4895-8204-FA7DAFC1C9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0864" cy="1767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6BA0EBA-4335-401B-B1D0-10E3B5BC7B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0275" y="117654"/>
            <a:ext cx="6480313" cy="6561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0587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6523"/>
            <a:ext cx="10515600" cy="177247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3" y="6679096"/>
            <a:ext cx="12182757" cy="1789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408B75A-A437-4895-8204-FA7DAFC1C9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0864" cy="1767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298D813-9A5E-4E43-907D-A8F0036A3B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485" y="580082"/>
            <a:ext cx="8753531" cy="5436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1466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6523"/>
            <a:ext cx="10515600" cy="177247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3" y="6679096"/>
            <a:ext cx="12182757" cy="1789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408B75A-A437-4895-8204-FA7DAFC1C9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0864" cy="1767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4CBF4A3-DC78-4CEE-B318-102E7DFF97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956" y="556608"/>
            <a:ext cx="10048363" cy="5538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8991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6523"/>
            <a:ext cx="10515600" cy="177247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3" y="6679096"/>
            <a:ext cx="12182757" cy="1789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408B75A-A437-4895-8204-FA7DAFC1C9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0864" cy="1767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026F932-56E9-4642-AA53-34EEBB46BC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144" y="872442"/>
            <a:ext cx="4948483" cy="5506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919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3" y="6679096"/>
            <a:ext cx="12182757" cy="1789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408B75A-A437-4895-8204-FA7DAFC1C9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0864" cy="1767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DF2CF43-8BD8-42D0-8B4A-88B039A7A3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904" y="382068"/>
            <a:ext cx="7262192" cy="6089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4278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6523"/>
            <a:ext cx="10515600" cy="177247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3" y="6679096"/>
            <a:ext cx="12182757" cy="1789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408B75A-A437-4895-8204-FA7DAFC1C9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0864" cy="1767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24A97EC-9F7D-4503-88CB-FDB9186B00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088" y="410817"/>
            <a:ext cx="11069712" cy="6003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2993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6523"/>
            <a:ext cx="10515600" cy="177247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3" y="6679096"/>
            <a:ext cx="12182757" cy="1789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408B75A-A437-4895-8204-FA7DAFC1C9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0864" cy="1767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DF6ADC8-AC53-4F63-989F-72E5C1A7CB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739" y="182905"/>
            <a:ext cx="8918713" cy="6086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3428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6523"/>
            <a:ext cx="10515600" cy="177247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3" y="6679096"/>
            <a:ext cx="12182757" cy="1789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408B75A-A437-4895-8204-FA7DAFC1C9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0864" cy="1767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B2DBC21-8677-4330-8D62-19D7A71573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792" y="439581"/>
            <a:ext cx="8388626" cy="5989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5627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6523"/>
            <a:ext cx="10515600" cy="177247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3" y="6679096"/>
            <a:ext cx="12182757" cy="1789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408B75A-A437-4895-8204-FA7DAFC1C9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0864" cy="1767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1D66A19-0A86-48F4-A553-6E42C2CE93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64" y="1701699"/>
            <a:ext cx="10203536" cy="2963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3778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6523"/>
            <a:ext cx="10515600" cy="177247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3" y="6679096"/>
            <a:ext cx="12182757" cy="1789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408B75A-A437-4895-8204-FA7DAFC1C9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0864" cy="1767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811BBFE-06FD-4C2E-8D2A-05CE9618B2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279" y="385990"/>
            <a:ext cx="6056244" cy="5908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379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6523"/>
            <a:ext cx="10515600" cy="177247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3" y="6679096"/>
            <a:ext cx="12182757" cy="1789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408B75A-A437-4895-8204-FA7DAFC1C9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0864" cy="1767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EF68B01-2277-45F8-9BCF-1CA9BDB7F2F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6" t="24479" r="3455"/>
          <a:stretch/>
        </p:blipFill>
        <p:spPr>
          <a:xfrm>
            <a:off x="2955234" y="175745"/>
            <a:ext cx="6824869" cy="6502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8501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3" y="6679096"/>
            <a:ext cx="12182757" cy="1789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408B75A-A437-4895-8204-FA7DAFC1C9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0864" cy="1767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F864706-B3F4-4C45-A94F-94ED29A481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062" y="491281"/>
            <a:ext cx="8057320" cy="587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232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3" y="6679096"/>
            <a:ext cx="12182757" cy="1789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408B75A-A437-4895-8204-FA7DAFC1C9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0864" cy="1767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98744A2-C999-4EF5-B692-06B7E563DD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873" y="176799"/>
            <a:ext cx="6069496" cy="606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910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6523"/>
            <a:ext cx="10515600" cy="177247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3" y="6679096"/>
            <a:ext cx="12182757" cy="1789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408B75A-A437-4895-8204-FA7DAFC1C9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0864" cy="1767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BA95AC5-902A-47C2-966C-A84CA1CE6C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659" y="1073426"/>
            <a:ext cx="9156794" cy="4558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679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6523"/>
            <a:ext cx="10515600" cy="177247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3" y="6679096"/>
            <a:ext cx="12182757" cy="1789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408B75A-A437-4895-8204-FA7DAFC1C9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0864" cy="1767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5DC18AA-3940-4196-BA39-4B418B8684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516" y="564425"/>
            <a:ext cx="9597552" cy="5724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91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6523"/>
            <a:ext cx="10515600" cy="177247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3" y="6679096"/>
            <a:ext cx="12182757" cy="1789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408B75A-A437-4895-8204-FA7DAFC1C9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0864" cy="1767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3DF5930-4A5D-46CE-9294-4176F68271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12" y="1903577"/>
            <a:ext cx="10240617" cy="2721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895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6523"/>
            <a:ext cx="10515600" cy="177247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3" y="6679096"/>
            <a:ext cx="12182757" cy="1789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408B75A-A437-4895-8204-FA7DAFC1C9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0864" cy="1767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6548115-BCDB-4EE1-B9F6-4CDD2410D1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744" y="1255587"/>
            <a:ext cx="10516511" cy="43468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0EA042C-1D8E-4A82-AC53-AB56C7DFB9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498" y="808384"/>
            <a:ext cx="10989426" cy="5208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588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6523"/>
            <a:ext cx="10515600" cy="177247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3" y="6679096"/>
            <a:ext cx="12182757" cy="1789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408B75A-A437-4895-8204-FA7DAFC1C9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0864" cy="1767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A8CE081-E5D0-46A2-808D-FA389D3849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53" y="2063053"/>
            <a:ext cx="10644147" cy="2654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015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6523"/>
            <a:ext cx="10515600" cy="177247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3" y="6679096"/>
            <a:ext cx="12182757" cy="1789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408B75A-A437-4895-8204-FA7DAFC1C9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0864" cy="17679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647DB52-1277-4E54-9883-F30F3D42D5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495" y="270004"/>
            <a:ext cx="9856305" cy="5736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8550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6523"/>
            <a:ext cx="10515600" cy="177247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3" y="6679096"/>
            <a:ext cx="12182757" cy="1789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408B75A-A437-4895-8204-FA7DAFC1C9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0864" cy="1767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E221D5C-98FB-451B-AFFD-74DC5481AB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434" y="331304"/>
            <a:ext cx="10227365" cy="5929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9944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870</TotalTime>
  <Words>72</Words>
  <Application>Microsoft Office PowerPoint</Application>
  <PresentationFormat>Widescreen</PresentationFormat>
  <Paragraphs>18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Arial Black</vt:lpstr>
      <vt:lpstr>Calibri</vt:lpstr>
      <vt:lpstr>Calibri Light</vt:lpstr>
      <vt:lpstr>Office Theme</vt:lpstr>
      <vt:lpstr>    </vt:lpstr>
      <vt:lpstr>    </vt:lpstr>
      <vt:lpstr>    </vt:lpstr>
      <vt:lpstr>    </vt:lpstr>
      <vt:lpstr>    </vt:lpstr>
      <vt:lpstr>    </vt:lpstr>
      <vt:lpstr>    </vt:lpstr>
      <vt:lpstr>    </vt:lpstr>
      <vt:lpstr>    </vt:lpstr>
      <vt:lpstr>    </vt:lpstr>
      <vt:lpstr>    </vt:lpstr>
      <vt:lpstr>    </vt:lpstr>
      <vt:lpstr>    </vt:lpstr>
      <vt:lpstr>PowerPoint Presentation</vt:lpstr>
      <vt:lpstr>    </vt:lpstr>
      <vt:lpstr>    </vt:lpstr>
      <vt:lpstr>    </vt:lpstr>
      <vt:lpstr>    </vt:lpstr>
      <vt:lpstr>   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</dc:title>
  <dc:creator>User</dc:creator>
  <cp:lastModifiedBy>User</cp:lastModifiedBy>
  <cp:revision>19</cp:revision>
  <cp:lastPrinted>2020-03-05T08:17:30Z</cp:lastPrinted>
  <dcterms:created xsi:type="dcterms:W3CDTF">2020-03-04T03:25:31Z</dcterms:created>
  <dcterms:modified xsi:type="dcterms:W3CDTF">2020-03-11T02:50:34Z</dcterms:modified>
</cp:coreProperties>
</file>