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79" r:id="rId3"/>
    <p:sldId id="280" r:id="rId4"/>
    <p:sldId id="281" r:id="rId5"/>
    <p:sldId id="282" r:id="rId6"/>
    <p:sldId id="26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C85B3-6327-48AF-9DF0-6D8B5490948C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C4A3C-82FB-4AF0-8C16-353F3633BF4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9165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0943E-ABC7-45D1-808E-81B461715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EB559-DA1F-4D0E-A404-02400638F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004A4-69D8-4AF3-8435-0261C118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5CCC8-F2DD-4FAE-8515-5E2D625D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DB6AF-CC62-4C8B-A0C7-90D8164EA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2077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0DD8A-0E3B-4E9D-BD68-B9B42AAA0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0BD1ED-C5FF-4156-94F0-12AC887BAF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85D78-5CBE-4804-B7CB-31FA75040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1BF9D-4431-49F1-9390-91D75293D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11C77-8AD5-47C7-8673-7794B63BC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4010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AF6BF0-57E7-4F71-AEA3-024DE8D6F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38AF44-FF32-4757-A689-DEB5A8FAC4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E2B2E-968D-410A-AA22-661BA7CE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E908F-FB63-4DFA-BEE9-7554130A8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DFEDE-0B1C-443C-8FF8-10FA463E7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04857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40CCE-AD12-4479-B67C-47A749CD8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85A17-D256-4086-8927-8FE137ADB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1A1DF-9CE9-41F6-AFA1-1B37B90B4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98951-3370-4541-A1DB-BB53223EC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8C05E-F001-4056-ACC1-9BC11F1CF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74213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AF261-66FE-45B1-8235-F0F9DEAA4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FE079-3F5A-4B42-A839-CC94B5A4A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637B6-67BB-448F-B9B6-09C637239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EEBEB-4591-4187-8071-192EFDF68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51B4B-776A-4AB9-980A-8A0679D5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246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8D4B4-5533-4283-81FA-46637C6D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15BEC-39AE-4B55-B39C-2071BFB28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F1EB30-F847-480A-963B-49691F7450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F8D8E-639B-4CD3-BD04-04DBAADEE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81A1C3-E0C5-4FFD-B6AC-EFAFAF3E2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18CF4-F038-48C2-9CE4-38FB611BB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6348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40503-ACEC-464B-9960-F0C42F573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D1029-A961-4021-97F4-9D2D641C7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B915E-B659-4230-BFB3-9EFC11AA6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AAF14-53BD-4349-A90E-4D0AD69E8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E87FFE-D7E5-42E2-9BE8-FEC60411D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426460-EF50-448D-8CA0-1F18CFEA4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DC3ED2-45CE-4CFE-8106-ECCCD2298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E7A558-7AC6-4ECF-A97C-C7F81BD7B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514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3FA23-66A4-467A-94D3-FC042D30B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D0C0F-D559-4266-AF8E-84D5EF41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3C88A9-44F8-4394-B84E-C18E85A7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EA432-BF98-4218-87C1-A7410151E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145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084F3-0086-4406-853B-41FF15FB0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1ABDE-4C1C-41BA-B0AC-A2542879F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38AB8-196F-430F-A683-ECAB62300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87263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FB6A4-DAB2-4529-BFAB-7E30FB5E5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000CB-D7AE-43E4-A425-28A910EDD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E0E7AE-4C92-4E83-98CC-990AD840A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C157A-15B5-4F11-A08F-EF0F7B387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6FC80C-0F8F-4FF4-A777-710F78A9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4875F-797E-472C-8284-2C050E62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1840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F2755-C640-4821-A2D2-0892CD1A5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8568BE-934A-41B8-A753-4370AD1C7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742A5F-DE5D-4226-92C7-978DD6F7C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22BAA3-F63D-4986-8BEE-FD59AB3EF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CD64EF-D4C4-4BC4-A160-22E87C6F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2E463A-1A43-486C-B9DA-7DACBB34C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221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309112-ABD5-4EDB-B4E0-DAD40CA14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08DC1-2369-477B-8BDE-D648CD64C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F83B5-61BC-445A-9B34-4F6496AA8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FA259-9F42-4E5D-83CC-08B63C9784BE}" type="datetimeFigureOut">
              <a:rPr lang="en-MY" smtClean="0"/>
              <a:t>10/3/2020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35C63-9556-4075-AE7C-CB48E9F6E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1A6DE-2881-4AB4-B839-930C546C0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9991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jp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3.jpg"/><Relationship Id="rId5" Type="http://schemas.openxmlformats.org/officeDocument/2006/relationships/image" Target="../media/image4.png"/><Relationship Id="rId10" Type="http://schemas.openxmlformats.org/officeDocument/2006/relationships/image" Target="../media/image11.jpg"/><Relationship Id="rId4" Type="http://schemas.openxmlformats.org/officeDocument/2006/relationships/image" Target="../media/image3.png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8.jp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178"/>
            <a:ext cx="12192000" cy="4281475"/>
          </a:xfrm>
          <a:prstGeom prst="rect">
            <a:avLst/>
          </a:prstGeom>
          <a:effectLst>
            <a:outerShdw blurRad="1270000" dist="2540000" dir="5400000" sx="1000" sy="1000" algn="ctr" rotWithShape="0">
              <a:schemeClr val="bg1">
                <a:alpha val="0"/>
              </a:scheme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59" y="438177"/>
            <a:ext cx="12393898" cy="4051724"/>
          </a:xfr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>
            <a:normAutofit/>
          </a:bodyPr>
          <a:lstStyle/>
          <a:p>
            <a:pPr algn="ctr"/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1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6" y="4998872"/>
            <a:ext cx="2136397" cy="9848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57" y="6418029"/>
            <a:ext cx="12205957" cy="4267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CA04F0-85DF-44AB-852A-69F34FD14318}"/>
              </a:ext>
            </a:extLst>
          </p:cNvPr>
          <p:cNvSpPr txBox="1"/>
          <p:nvPr/>
        </p:nvSpPr>
        <p:spPr>
          <a:xfrm>
            <a:off x="3041522" y="298479"/>
            <a:ext cx="54502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Grand Prize</a:t>
            </a:r>
            <a:endParaRPr lang="en-MY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1CA64B-1421-4D36-B1D4-EBD101810E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8760" y="2971760"/>
            <a:ext cx="914479" cy="9144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C61EE9-A0BA-48E3-84D9-44084D62AD9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2" y="829814"/>
            <a:ext cx="1654651" cy="88391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F08C971-3FE5-4A4A-889C-8752E65F7884}"/>
              </a:ext>
            </a:extLst>
          </p:cNvPr>
          <p:cNvSpPr/>
          <p:nvPr/>
        </p:nvSpPr>
        <p:spPr>
          <a:xfrm>
            <a:off x="-261397" y="1316055"/>
            <a:ext cx="120493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10.2 Inch </a:t>
            </a:r>
            <a:r>
              <a:rPr lang="en-US" sz="3600" b="1" dirty="0" err="1"/>
              <a:t>Ipad</a:t>
            </a:r>
            <a:r>
              <a:rPr lang="en-US" sz="3600" b="1" dirty="0"/>
              <a:t> </a:t>
            </a:r>
          </a:p>
          <a:p>
            <a:pPr algn="ctr"/>
            <a:r>
              <a:rPr lang="en-US" sz="3600" b="1" dirty="0"/>
              <a:t>3D2N </a:t>
            </a:r>
            <a:r>
              <a:rPr lang="en-US" sz="3600" b="1" dirty="0" err="1"/>
              <a:t>ParkRoyal</a:t>
            </a:r>
            <a:r>
              <a:rPr lang="en-US" sz="3600" b="1" dirty="0"/>
              <a:t> Penang Resort</a:t>
            </a:r>
          </a:p>
          <a:p>
            <a:pPr algn="ctr"/>
            <a:r>
              <a:rPr lang="en-US" sz="3600" b="1" dirty="0"/>
              <a:t>2× Ghost Museum </a:t>
            </a:r>
          </a:p>
          <a:p>
            <a:pPr algn="ctr"/>
            <a:r>
              <a:rPr lang="en-US" sz="3600" b="1" dirty="0"/>
              <a:t>2× The Habitat Penang Hill</a:t>
            </a:r>
          </a:p>
          <a:p>
            <a:pPr algn="ctr"/>
            <a:r>
              <a:rPr lang="en-US" sz="3600" b="1" dirty="0"/>
              <a:t>2× The Top Penang</a:t>
            </a:r>
          </a:p>
          <a:p>
            <a:pPr algn="ctr"/>
            <a:r>
              <a:rPr lang="en-US" sz="3600" b="1" dirty="0"/>
              <a:t>1× The </a:t>
            </a:r>
            <a:r>
              <a:rPr lang="en-US" sz="3600" b="1" dirty="0" err="1"/>
              <a:t>Gravityz</a:t>
            </a:r>
            <a:endParaRPr lang="en-US" sz="36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0712A2-BB4A-49A6-9068-962FA0CBCD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742" y="4719653"/>
            <a:ext cx="1974835" cy="1631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A5FD1FF-4942-45E7-A4AC-7C4C745B78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577" y="5080871"/>
            <a:ext cx="2660716" cy="8393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95B0EDE-9B0D-4366-86B6-7F453879AA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895" y="4819843"/>
            <a:ext cx="1836354" cy="126824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B3165BE-4B1C-425A-B522-0D9A35B48F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635" y="4692316"/>
            <a:ext cx="1560742" cy="15607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A7A97BB-3282-4EE8-9306-F8070F956F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644" y="4860215"/>
            <a:ext cx="1836354" cy="129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21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" y="458892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703" y="1433027"/>
            <a:ext cx="10515600" cy="1868555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latin typeface="Arial Black" panose="020B0A04020102020204" pitchFamily="34" charset="0"/>
              </a:rPr>
              <a:t>2D1N in Flamingo Hotel by the Beach Penang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99" y="4835786"/>
            <a:ext cx="2552535" cy="11766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65B903-9D4C-4BCB-976A-C7E618575F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722709"/>
            <a:ext cx="2340763" cy="141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02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" y="451590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Prize </a:t>
            </a:r>
            <a:br>
              <a:rPr lang="en-MY" dirty="0"/>
            </a:br>
            <a:br>
              <a:rPr lang="en-MY" dirty="0"/>
            </a:br>
            <a:r>
              <a:rPr lang="en-US" b="1" dirty="0">
                <a:latin typeface="Arial Black" panose="020B0A04020102020204" pitchFamily="34" charset="0"/>
              </a:rPr>
              <a:t>	</a:t>
            </a:r>
            <a:r>
              <a:rPr lang="en-US" sz="4000" b="1" dirty="0">
                <a:latin typeface="Arial Black" panose="020B0A04020102020204" pitchFamily="34" charset="0"/>
              </a:rPr>
              <a:t>2D1N in Jazz Hotel Penang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sz="4000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894" y="4784035"/>
            <a:ext cx="2696399" cy="12429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57785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0AC03D-3204-4D79-8B93-14073890ED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275" y="4622012"/>
            <a:ext cx="2410186" cy="170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00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703" y="1789949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latin typeface="Arial Black" panose="020B0A04020102020204" pitchFamily="34" charset="0"/>
              </a:rPr>
              <a:t>2D1N in Hotel </a:t>
            </a:r>
            <a:r>
              <a:rPr lang="en-US" b="1" dirty="0" err="1">
                <a:latin typeface="Arial Black" panose="020B0A04020102020204" pitchFamily="34" charset="0"/>
              </a:rPr>
              <a:t>Penaga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712" y="4772960"/>
            <a:ext cx="2498143" cy="11515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C73E43-F089-4D3F-8AF2-B72F79D0DB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86" y="4547653"/>
            <a:ext cx="1083723" cy="167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71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182" y="863104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br>
              <a:rPr lang="en-MY" b="1" dirty="0">
                <a:latin typeface="Arial Black" panose="020B0A04020102020204" pitchFamily="34" charset="0"/>
              </a:rPr>
            </a:br>
            <a:r>
              <a:rPr lang="en-US" b="1" dirty="0">
                <a:latin typeface="Arial Black" panose="020B0A04020102020204" pitchFamily="34" charset="0"/>
              </a:rPr>
              <a:t>2D1N in </a:t>
            </a:r>
            <a:r>
              <a:rPr lang="en-US" b="1" dirty="0" err="1">
                <a:latin typeface="Arial Black" panose="020B0A04020102020204" pitchFamily="34" charset="0"/>
              </a:rPr>
              <a:t>Vouk</a:t>
            </a:r>
            <a:r>
              <a:rPr lang="en-US" b="1" dirty="0">
                <a:latin typeface="Arial Black" panose="020B0A04020102020204" pitchFamily="34" charset="0"/>
              </a:rPr>
              <a:t> Hotel Suites Penang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67" y="4786145"/>
            <a:ext cx="2622142" cy="1208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97B0F3-0B08-46FD-B500-E8AF21373E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93" y="4604299"/>
            <a:ext cx="1575562" cy="181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75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56139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77" y="1656522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</a:t>
            </a:r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latin typeface="Arial Black" panose="020B0A04020102020204" pitchFamily="34" charset="0"/>
              </a:rPr>
              <a:t>2D1N Hotel Neo+ Penang By Aston</a:t>
            </a:r>
            <a:br>
              <a:rPr lang="en-US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408" y="4828904"/>
            <a:ext cx="2657455" cy="12250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5E2753-7410-4119-B38C-8C566E9187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592" y="4708208"/>
            <a:ext cx="2443990" cy="151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212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0047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182" y="1439911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latin typeface="Arial Black" panose="020B0A04020102020204" pitchFamily="34" charset="0"/>
              </a:rPr>
              <a:t>One set Live Guided Tour in Tropical Spice Garden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sz="4000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443" y="4830009"/>
            <a:ext cx="2551439" cy="11761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34FA7B-A91C-4E80-A3B3-717FDBA6E4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119" y="4699497"/>
            <a:ext cx="1261203" cy="157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28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11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77" y="1452547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r>
              <a:rPr lang="en-US" sz="4000" b="1" dirty="0">
                <a:latin typeface="Arial Black" panose="020B0A04020102020204" pitchFamily="34" charset="0"/>
              </a:rPr>
              <a:t>2 Tickets of The Top “Top Day Fun Pass”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99" y="4854947"/>
            <a:ext cx="2548474" cy="11747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029A81-CFE2-4922-955E-7ECD382C8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58" y="4519214"/>
            <a:ext cx="1838739" cy="18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33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252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</a:t>
            </a:r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r>
              <a:rPr lang="en-US" b="1" dirty="0">
                <a:latin typeface="Arial Black" panose="020B0A04020102020204" pitchFamily="34" charset="0"/>
              </a:rPr>
              <a:t>2 Tickets The Gravity ride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460" y="4647346"/>
            <a:ext cx="2681431" cy="12360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75A4A3-F4E2-4C10-AB9E-2C5F25AF17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781" y="4615341"/>
            <a:ext cx="2345636" cy="165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30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703" y="1595239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r>
              <a:rPr lang="en-US" b="1" dirty="0">
                <a:latin typeface="Arial Black" panose="020B0A04020102020204" pitchFamily="34" charset="0"/>
              </a:rPr>
              <a:t>2 Tickets Penang Best Attraction by Ghost Museum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410" y="4836614"/>
            <a:ext cx="2485177" cy="11456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DC2C97-CA9B-41F0-BC5C-5F7DAA716C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045" y="5011460"/>
            <a:ext cx="3547017" cy="94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68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0047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</a:t>
            </a:r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dirty="0"/>
            </a:br>
            <a:br>
              <a:rPr lang="en-MY" sz="4000" dirty="0">
                <a:solidFill>
                  <a:schemeClr val="bg1"/>
                </a:solidFill>
              </a:rPr>
            </a:br>
            <a:r>
              <a:rPr lang="en-US" sz="4000" b="1" dirty="0">
                <a:latin typeface="Arial Black" panose="020B0A04020102020204" pitchFamily="34" charset="0"/>
              </a:rPr>
              <a:t>2 Tickets The Habitat Penang Hill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923" y="4813389"/>
            <a:ext cx="2622142" cy="1208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B1A581-B2B1-4766-B17F-156084D9D8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503" y="4728887"/>
            <a:ext cx="2769012" cy="152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4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177"/>
            <a:ext cx="12191999" cy="42237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59" y="1763073"/>
            <a:ext cx="12393898" cy="2726827"/>
          </a:xfrm>
        </p:spPr>
        <p:txBody>
          <a:bodyPr>
            <a:normAutofit fontScale="90000"/>
          </a:bodyPr>
          <a:lstStyle/>
          <a:p>
            <a:pPr algn="ctr"/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9" y="5043229"/>
            <a:ext cx="2136397" cy="9848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3" y="6420961"/>
            <a:ext cx="12182757" cy="4267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CA04F0-85DF-44AB-852A-69F34FD14318}"/>
              </a:ext>
            </a:extLst>
          </p:cNvPr>
          <p:cNvSpPr txBox="1"/>
          <p:nvPr/>
        </p:nvSpPr>
        <p:spPr>
          <a:xfrm>
            <a:off x="3496292" y="255727"/>
            <a:ext cx="51994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Grand Prize</a:t>
            </a:r>
            <a:endParaRPr lang="en-MY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1CA64B-1421-4D36-B1D4-EBD101810E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8760" y="2971760"/>
            <a:ext cx="914479" cy="9144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C61EE9-A0BA-48E3-84D9-44084D62AD9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9" y="593735"/>
            <a:ext cx="1475159" cy="78803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F08C971-3FE5-4A4A-889C-8752E65F7884}"/>
              </a:ext>
            </a:extLst>
          </p:cNvPr>
          <p:cNvSpPr/>
          <p:nvPr/>
        </p:nvSpPr>
        <p:spPr>
          <a:xfrm>
            <a:off x="-344558" y="1363723"/>
            <a:ext cx="122012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	</a:t>
            </a:r>
            <a:r>
              <a:rPr lang="en-US" sz="3600" b="1" dirty="0"/>
              <a:t>10.2 Inch </a:t>
            </a:r>
            <a:r>
              <a:rPr lang="en-US" sz="3600" b="1" dirty="0" err="1"/>
              <a:t>Ipad</a:t>
            </a:r>
            <a:r>
              <a:rPr lang="en-US" sz="3600" b="1" dirty="0"/>
              <a:t> </a:t>
            </a:r>
          </a:p>
          <a:p>
            <a:pPr algn="ctr"/>
            <a:r>
              <a:rPr lang="en-US" sz="3600" b="1" dirty="0"/>
              <a:t>	2D1N </a:t>
            </a:r>
            <a:r>
              <a:rPr lang="en-US" sz="3600" b="1" dirty="0" err="1"/>
              <a:t>Angsana</a:t>
            </a:r>
            <a:r>
              <a:rPr lang="en-US" sz="3600" b="1" dirty="0"/>
              <a:t> </a:t>
            </a:r>
            <a:r>
              <a:rPr lang="en-US" sz="3600" b="1" dirty="0" err="1"/>
              <a:t>Teluk</a:t>
            </a:r>
            <a:r>
              <a:rPr lang="en-US" sz="3600" b="1" dirty="0"/>
              <a:t> </a:t>
            </a:r>
            <a:r>
              <a:rPr lang="en-US" sz="3600" b="1" dirty="0" err="1"/>
              <a:t>Bahang</a:t>
            </a:r>
            <a:r>
              <a:rPr lang="en-US" sz="3600" b="1" dirty="0"/>
              <a:t> Penang</a:t>
            </a:r>
          </a:p>
          <a:p>
            <a:pPr algn="ctr"/>
            <a:r>
              <a:rPr lang="en-US" sz="3600" b="1" dirty="0"/>
              <a:t>	2× Ghost Museum </a:t>
            </a:r>
          </a:p>
          <a:p>
            <a:pPr algn="ctr"/>
            <a:r>
              <a:rPr lang="en-US" sz="3600" b="1" dirty="0"/>
              <a:t>	2× The Habitat Penang Hill</a:t>
            </a:r>
          </a:p>
          <a:p>
            <a:pPr algn="ctr"/>
            <a:r>
              <a:rPr lang="en-US" sz="3600" b="1" dirty="0"/>
              <a:t>	2× The Top Penang</a:t>
            </a:r>
          </a:p>
          <a:p>
            <a:pPr algn="ctr"/>
            <a:r>
              <a:rPr lang="en-US" sz="3600" b="1" dirty="0"/>
              <a:t>	1× The </a:t>
            </a:r>
            <a:r>
              <a:rPr lang="en-US" sz="3600" b="1" dirty="0" err="1"/>
              <a:t>Gravityz</a:t>
            </a:r>
            <a:endParaRPr lang="en-US" sz="36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5FD1FF-4942-45E7-A4AC-7C4C745B78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001" y="5207762"/>
            <a:ext cx="2660716" cy="8393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95B0EDE-9B0D-4366-86B6-7F453879A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157" y="5004907"/>
            <a:ext cx="1687040" cy="116512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B3165BE-4B1C-425A-B522-0D9A35B48F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896" y="4790610"/>
            <a:ext cx="1560742" cy="15607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A7A97BB-3282-4EE8-9306-F8070F956F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638" y="4958275"/>
            <a:ext cx="1692475" cy="11968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746BD4-51B9-4D91-9675-3D5C61784C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285" y="4783934"/>
            <a:ext cx="1574093" cy="157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47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" y="465985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564" y="1915330"/>
            <a:ext cx="10978298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latin typeface="Arial Black" panose="020B0A04020102020204" pitchFamily="34" charset="0"/>
              </a:rPr>
              <a:t>10 Voucher by Sailor Tours &amp; Travel </a:t>
            </a:r>
            <a:r>
              <a:rPr lang="en-US" sz="4000" b="1" dirty="0" err="1">
                <a:latin typeface="Arial Black" panose="020B0A04020102020204" pitchFamily="34" charset="0"/>
              </a:rPr>
              <a:t>sdn</a:t>
            </a:r>
            <a:r>
              <a:rPr lang="en-US" sz="4000" b="1" dirty="0">
                <a:latin typeface="Arial Black" panose="020B0A04020102020204" pitchFamily="34" charset="0"/>
              </a:rPr>
              <a:t> </a:t>
            </a:r>
            <a:r>
              <a:rPr lang="en-US" sz="4000" b="1" dirty="0" err="1">
                <a:latin typeface="Arial Black" panose="020B0A04020102020204" pitchFamily="34" charset="0"/>
              </a:rPr>
              <a:t>bhd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299" y="4825227"/>
            <a:ext cx="2667801" cy="12297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505233-9D13-4C86-A8DD-1687C53224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945" y="4553888"/>
            <a:ext cx="1772479" cy="177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93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78" y="1568735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</a:t>
            </a:r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r>
              <a:rPr lang="en-US" sz="4000" b="1" dirty="0">
                <a:latin typeface="Arial Black" panose="020B0A04020102020204" pitchFamily="34" charset="0"/>
              </a:rPr>
              <a:t>2 Voucher 2D1N Sunway Hotel Georgetown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165" y="4894703"/>
            <a:ext cx="2498143" cy="11515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E30000-11A3-486C-90FF-B884D7F4CE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93" y="4724120"/>
            <a:ext cx="2808822" cy="139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12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0047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669" y="2099399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r>
              <a:rPr lang="en-US" sz="4000" b="1" dirty="0">
                <a:latin typeface="Arial Black" panose="020B0A04020102020204" pitchFamily="34" charset="0"/>
              </a:rPr>
              <a:t>2 Voucher 2D1N Hotel Evergreen Laurel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08" y="5021157"/>
            <a:ext cx="2469395" cy="11383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302D2-ACCB-463E-BE70-7BB735C757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587" y="4745627"/>
            <a:ext cx="3253409" cy="151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13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1181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59" y="640759"/>
            <a:ext cx="12393898" cy="3849142"/>
          </a:xfrm>
        </p:spPr>
        <p:txBody>
          <a:bodyPr>
            <a:normAutofit fontScale="90000"/>
          </a:bodyPr>
          <a:lstStyle/>
          <a:p>
            <a:pPr algn="ctr"/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61" y="5031904"/>
            <a:ext cx="2136397" cy="9848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459" y="6523563"/>
            <a:ext cx="12182757" cy="4267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CA04F0-85DF-44AB-852A-69F34FD14318}"/>
              </a:ext>
            </a:extLst>
          </p:cNvPr>
          <p:cNvSpPr txBox="1"/>
          <p:nvPr/>
        </p:nvSpPr>
        <p:spPr>
          <a:xfrm>
            <a:off x="3530705" y="258936"/>
            <a:ext cx="54502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Grand Prize</a:t>
            </a:r>
            <a:endParaRPr lang="en-MY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1CA64B-1421-4D36-B1D4-EBD101810E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8760" y="2971760"/>
            <a:ext cx="914479" cy="9144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C61EE9-A0BA-48E3-84D9-44084D62AD9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9" y="593735"/>
            <a:ext cx="1475159" cy="78803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F08C971-3FE5-4A4A-889C-8752E65F7884}"/>
              </a:ext>
            </a:extLst>
          </p:cNvPr>
          <p:cNvSpPr/>
          <p:nvPr/>
        </p:nvSpPr>
        <p:spPr>
          <a:xfrm>
            <a:off x="1470990" y="1333679"/>
            <a:ext cx="9250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Huawei Mate 30 Pro</a:t>
            </a:r>
          </a:p>
          <a:p>
            <a:pPr algn="ctr"/>
            <a:r>
              <a:rPr lang="en-US" sz="3600" b="1" dirty="0"/>
              <a:t>3D2N Clans Kongsi</a:t>
            </a:r>
          </a:p>
          <a:p>
            <a:pPr algn="ctr"/>
            <a:r>
              <a:rPr lang="en-US" sz="3600" b="1" dirty="0"/>
              <a:t>2× Ghost Museum </a:t>
            </a:r>
          </a:p>
          <a:p>
            <a:pPr algn="ctr"/>
            <a:r>
              <a:rPr lang="en-US" sz="3600" b="1" dirty="0"/>
              <a:t>2× The Habitat Penang Hill</a:t>
            </a:r>
          </a:p>
          <a:p>
            <a:pPr algn="ctr"/>
            <a:r>
              <a:rPr lang="en-US" sz="3600" b="1" dirty="0" err="1"/>
              <a:t>Gravityz</a:t>
            </a:r>
            <a:endParaRPr lang="en-US" sz="36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5FD1FF-4942-45E7-A4AC-7C4C745B78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640" y="5187512"/>
            <a:ext cx="2660716" cy="8393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95B0EDE-9B0D-4366-86B6-7F453879A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725" y="4870214"/>
            <a:ext cx="1950427" cy="134702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A7A97BB-3282-4EE8-9306-F8070F956F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152" y="4815847"/>
            <a:ext cx="2066787" cy="14615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28A934-7B23-4705-9B76-A61B421BFA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927" y="4789699"/>
            <a:ext cx="1133556" cy="160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78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59" y="640759"/>
            <a:ext cx="12393898" cy="3849142"/>
          </a:xfrm>
        </p:spPr>
        <p:txBody>
          <a:bodyPr>
            <a:normAutofit fontScale="90000"/>
          </a:bodyPr>
          <a:lstStyle/>
          <a:p>
            <a:pPr algn="ctr"/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13624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8" y="4908728"/>
            <a:ext cx="2136397" cy="9848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459" y="6523563"/>
            <a:ext cx="12182757" cy="4267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CA04F0-85DF-44AB-852A-69F34FD14318}"/>
              </a:ext>
            </a:extLst>
          </p:cNvPr>
          <p:cNvSpPr txBox="1"/>
          <p:nvPr/>
        </p:nvSpPr>
        <p:spPr>
          <a:xfrm>
            <a:off x="3485688" y="203999"/>
            <a:ext cx="54502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Grand Prize</a:t>
            </a:r>
            <a:endParaRPr lang="en-MY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1CA64B-1421-4D36-B1D4-EBD101810E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8760" y="2971760"/>
            <a:ext cx="914479" cy="9144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C61EE9-A0BA-48E3-84D9-44084D62AD9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9" y="593735"/>
            <a:ext cx="1475159" cy="78803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F08C971-3FE5-4A4A-889C-8752E65F7884}"/>
              </a:ext>
            </a:extLst>
          </p:cNvPr>
          <p:cNvSpPr/>
          <p:nvPr/>
        </p:nvSpPr>
        <p:spPr>
          <a:xfrm>
            <a:off x="1007165" y="1428792"/>
            <a:ext cx="9250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	</a:t>
            </a:r>
            <a:r>
              <a:rPr lang="en-US" sz="3600" b="1" dirty="0"/>
              <a:t>Coach Woman Wallet  by Design Village</a:t>
            </a:r>
          </a:p>
          <a:p>
            <a:pPr algn="ctr"/>
            <a:r>
              <a:rPr lang="en-US" sz="3600" b="1" dirty="0"/>
              <a:t>2D1N The Prestige Hotel Penang</a:t>
            </a:r>
          </a:p>
          <a:p>
            <a:pPr algn="ctr"/>
            <a:r>
              <a:rPr lang="en-US" sz="3600" b="1" dirty="0"/>
              <a:t>	1× Cooking Class in Tropical Spice Garden</a:t>
            </a:r>
          </a:p>
          <a:p>
            <a:pPr algn="ctr"/>
            <a:r>
              <a:rPr lang="en-US" sz="3600" b="1" dirty="0"/>
              <a:t>	2× The Habitat Penang Hill </a:t>
            </a:r>
          </a:p>
          <a:p>
            <a:pPr algn="ctr"/>
            <a:r>
              <a:rPr lang="en-US" sz="3600" b="1" dirty="0"/>
              <a:t>	1× Ghost Museum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95B0EDE-9B0D-4366-86B6-7F453879AA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115" y="4940013"/>
            <a:ext cx="1687040" cy="11651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10EEF2-4441-4DBD-AD73-0780D8DAD3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601" y="5163659"/>
            <a:ext cx="1954024" cy="10375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0F3EC6-1083-4172-B158-E376E25119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392" y="4676491"/>
            <a:ext cx="1693861" cy="16921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579165-DB93-4BC3-876B-36F5C4921D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39" y="4737130"/>
            <a:ext cx="1192512" cy="14931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6930E8F-B604-4266-A1FF-72F61CD11A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47155" y="5245260"/>
            <a:ext cx="2490939" cy="7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06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" y="452937"/>
            <a:ext cx="12182757" cy="42182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59" y="640759"/>
            <a:ext cx="12393898" cy="3849142"/>
          </a:xfrm>
        </p:spPr>
        <p:txBody>
          <a:bodyPr>
            <a:normAutofit fontScale="90000"/>
          </a:bodyPr>
          <a:lstStyle/>
          <a:p>
            <a:pPr algn="ctr"/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41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59" y="5026680"/>
            <a:ext cx="1780780" cy="8209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459" y="6523563"/>
            <a:ext cx="12182757" cy="4267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CA04F0-85DF-44AB-852A-69F34FD14318}"/>
              </a:ext>
            </a:extLst>
          </p:cNvPr>
          <p:cNvSpPr txBox="1"/>
          <p:nvPr/>
        </p:nvSpPr>
        <p:spPr>
          <a:xfrm>
            <a:off x="3281058" y="247268"/>
            <a:ext cx="54502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6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Grand Prize</a:t>
            </a:r>
            <a:endParaRPr lang="en-MY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1CA64B-1421-4D36-B1D4-EBD101810E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8760" y="2971760"/>
            <a:ext cx="914479" cy="9144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C61EE9-A0BA-48E3-84D9-44084D62AD9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9" y="593735"/>
            <a:ext cx="1475159" cy="78803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F08C971-3FE5-4A4A-889C-8752E65F7884}"/>
              </a:ext>
            </a:extLst>
          </p:cNvPr>
          <p:cNvSpPr/>
          <p:nvPr/>
        </p:nvSpPr>
        <p:spPr>
          <a:xfrm>
            <a:off x="1470990" y="1287176"/>
            <a:ext cx="92500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	</a:t>
            </a:r>
            <a:r>
              <a:rPr lang="en-US" sz="3600" b="1" dirty="0" err="1"/>
              <a:t>Bonia</a:t>
            </a:r>
            <a:r>
              <a:rPr lang="en-US" sz="3600" b="1" dirty="0"/>
              <a:t> Handbag 1 unit </a:t>
            </a:r>
          </a:p>
          <a:p>
            <a:pPr algn="ctr"/>
            <a:r>
              <a:rPr lang="en-US" sz="3600" b="1" dirty="0"/>
              <a:t>	2D1N Hotel Equatorial Penang</a:t>
            </a:r>
          </a:p>
          <a:p>
            <a:pPr algn="ctr"/>
            <a:r>
              <a:rPr lang="en-US" sz="3600" b="1" dirty="0"/>
              <a:t>	1× set Live guided tour in Tropical Spice Garden</a:t>
            </a:r>
          </a:p>
          <a:p>
            <a:pPr algn="ctr"/>
            <a:r>
              <a:rPr lang="en-US" sz="3600" b="1" dirty="0"/>
              <a:t>	1× The </a:t>
            </a:r>
            <a:r>
              <a:rPr lang="en-US" sz="3600" b="1" dirty="0" err="1"/>
              <a:t>Gravityz</a:t>
            </a:r>
            <a:endParaRPr lang="en-US" sz="3600" b="1" dirty="0"/>
          </a:p>
          <a:p>
            <a:pPr algn="ctr"/>
            <a:r>
              <a:rPr lang="en-US" sz="3600" b="1" dirty="0"/>
              <a:t>1× Ghost Museum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0EEF2-4441-4DBD-AD73-0780D8DAD3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540" y="5148388"/>
            <a:ext cx="1437136" cy="7630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579165-DB93-4BC3-876B-36F5C4921D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216" y="4836026"/>
            <a:ext cx="1022329" cy="12800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6930E8F-B604-4266-A1FF-72F61CD11A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7355" y="5079929"/>
            <a:ext cx="2434971" cy="7633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1F4668-D0B5-47D8-ADC0-C8EE2459F3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949" y="5229665"/>
            <a:ext cx="2671814" cy="6005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7C76BB-3720-4C5C-A325-648A2FE4FA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70435" y="4927401"/>
            <a:ext cx="1683026" cy="118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57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" y="438178"/>
            <a:ext cx="12182757" cy="41603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77" y="1516345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r>
              <a:rPr lang="en-US" sz="4000" b="1" dirty="0">
                <a:latin typeface="Arial Black" panose="020B0A04020102020204" pitchFamily="34" charset="0"/>
              </a:rPr>
              <a:t>3D2N in Iconic Hotel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473" y="4848767"/>
            <a:ext cx="2417985" cy="1114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226C23-AE8C-4B89-81BA-1C255BB166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900" y="4606576"/>
            <a:ext cx="2417982" cy="154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43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" y="468157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50878"/>
            <a:ext cx="10515600" cy="1477225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r>
              <a:rPr lang="en-US" b="1" dirty="0">
                <a:latin typeface="Arial Black" panose="020B0A04020102020204" pitchFamily="34" charset="0"/>
              </a:rPr>
              <a:t>2D1N in Travelodge Georgetown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75D87C-B323-42C4-BBAA-C07D37E67A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77" y="4954960"/>
            <a:ext cx="3568785" cy="10363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5976E8-8325-4C64-90DD-AC18F663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4471" y="4860558"/>
            <a:ext cx="2414225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39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0047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77" y="1707912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sz="4000" b="1" dirty="0">
                <a:latin typeface="Arial Black" panose="020B0A04020102020204" pitchFamily="34" charset="0"/>
              </a:rPr>
              <a:t>2D1N in Grand Orient Hotel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172" y="4938258"/>
            <a:ext cx="2217850" cy="10223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4402A1-32EA-49DA-904C-91632990C3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922" y="4700488"/>
            <a:ext cx="3326296" cy="157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20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35507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Y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sz="4000" b="1" dirty="0">
                <a:latin typeface="Arial Black" panose="020B0A04020102020204" pitchFamily="34" charset="0"/>
              </a:rPr>
              <a:t>2D1N in Royale </a:t>
            </a:r>
            <a:r>
              <a:rPr lang="en-US" sz="4000" b="1" dirty="0" err="1">
                <a:latin typeface="Arial Black" panose="020B0A04020102020204" pitchFamily="34" charset="0"/>
              </a:rPr>
              <a:t>Chulan</a:t>
            </a:r>
            <a:r>
              <a:rPr lang="en-US" sz="4000" b="1" dirty="0">
                <a:latin typeface="Arial Black" panose="020B0A04020102020204" pitchFamily="34" charset="0"/>
              </a:rPr>
              <a:t> Penang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77" y="4762376"/>
            <a:ext cx="2555640" cy="1178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96EC5D-8368-429D-8172-C422F00D58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503" y="4459290"/>
            <a:ext cx="1855575" cy="185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99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422</Words>
  <Application>Microsoft Office PowerPoint</Application>
  <PresentationFormat>Widescreen</PresentationFormat>
  <Paragraphs>54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Times New Roman</vt:lpstr>
      <vt:lpstr>Office Theme</vt:lpstr>
      <vt:lpstr>    </vt:lpstr>
      <vt:lpstr>    </vt:lpstr>
      <vt:lpstr>    </vt:lpstr>
      <vt:lpstr>    </vt:lpstr>
      <vt:lpstr>    </vt:lpstr>
      <vt:lpstr>  Prize     3D2N in Iconic Hotel    </vt:lpstr>
      <vt:lpstr> Prize     2D1N in Travelodge Georgetown   </vt:lpstr>
      <vt:lpstr> Prize   2D1N in Grand Orient Hotel   </vt:lpstr>
      <vt:lpstr> Prize   2D1N in Royale Chulan Penang   </vt:lpstr>
      <vt:lpstr>  Prize    2D1N in Flamingo Hotel by the Beach Penang   </vt:lpstr>
      <vt:lpstr> Prize    2D1N in Jazz Hotel Penang   </vt:lpstr>
      <vt:lpstr> Prize    2D1N in Hotel Penaga   </vt:lpstr>
      <vt:lpstr>  Prize    2D1N in Vouk Hotel Suites Penang  </vt:lpstr>
      <vt:lpstr> Prize    2D1N Hotel Neo+ Penang By Aston   </vt:lpstr>
      <vt:lpstr>  Prize    One set Live Guided Tour in Tropical Spice Garden   </vt:lpstr>
      <vt:lpstr>  Prize     2 Tickets of The Top “Top Day Fun Pass”   </vt:lpstr>
      <vt:lpstr> Prize     2 Tickets The Gravity ride   </vt:lpstr>
      <vt:lpstr> Prize     2 Tickets Penang Best Attraction by Ghost Museum  </vt:lpstr>
      <vt:lpstr> Prize   2 Tickets The Habitat Penang Hill   </vt:lpstr>
      <vt:lpstr> Prize    10 Voucher by Sailor Tours &amp; Travel sdn bhd   </vt:lpstr>
      <vt:lpstr>  Prize     2 Voucher 2D1N Sunway Hotel Georgetown   </vt:lpstr>
      <vt:lpstr> Prize     2 Voucher 2D1N Hotel Evergreen Laurel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Lucky draw</dc:title>
  <dc:creator>User</dc:creator>
  <cp:lastModifiedBy>User</cp:lastModifiedBy>
  <cp:revision>41</cp:revision>
  <dcterms:created xsi:type="dcterms:W3CDTF">2019-10-10T02:20:38Z</dcterms:created>
  <dcterms:modified xsi:type="dcterms:W3CDTF">2020-03-10T10:27:47Z</dcterms:modified>
</cp:coreProperties>
</file>