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05613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63D9F-2A13-4871-A63C-60C8B4E4CEE2}" type="datetimeFigureOut">
              <a:rPr lang="en-MY" smtClean="0"/>
              <a:t>19/6/2014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57631-BDF4-425F-AB12-B5EEFB45232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16720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63D9F-2A13-4871-A63C-60C8B4E4CEE2}" type="datetimeFigureOut">
              <a:rPr lang="en-MY" smtClean="0"/>
              <a:t>19/6/2014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57631-BDF4-425F-AB12-B5EEFB45232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23892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63D9F-2A13-4871-A63C-60C8B4E4CEE2}" type="datetimeFigureOut">
              <a:rPr lang="en-MY" smtClean="0"/>
              <a:t>19/6/2014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57631-BDF4-425F-AB12-B5EEFB45232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18000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63D9F-2A13-4871-A63C-60C8B4E4CEE2}" type="datetimeFigureOut">
              <a:rPr lang="en-MY" smtClean="0"/>
              <a:t>19/6/2014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57631-BDF4-425F-AB12-B5EEFB45232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94107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63D9F-2A13-4871-A63C-60C8B4E4CEE2}" type="datetimeFigureOut">
              <a:rPr lang="en-MY" smtClean="0"/>
              <a:t>19/6/2014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57631-BDF4-425F-AB12-B5EEFB45232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14540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63D9F-2A13-4871-A63C-60C8B4E4CEE2}" type="datetimeFigureOut">
              <a:rPr lang="en-MY" smtClean="0"/>
              <a:t>19/6/2014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57631-BDF4-425F-AB12-B5EEFB45232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77278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63D9F-2A13-4871-A63C-60C8B4E4CEE2}" type="datetimeFigureOut">
              <a:rPr lang="en-MY" smtClean="0"/>
              <a:t>19/6/2014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57631-BDF4-425F-AB12-B5EEFB45232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555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63D9F-2A13-4871-A63C-60C8B4E4CEE2}" type="datetimeFigureOut">
              <a:rPr lang="en-MY" smtClean="0"/>
              <a:t>19/6/2014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57631-BDF4-425F-AB12-B5EEFB45232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79033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63D9F-2A13-4871-A63C-60C8B4E4CEE2}" type="datetimeFigureOut">
              <a:rPr lang="en-MY" smtClean="0"/>
              <a:t>19/6/2014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57631-BDF4-425F-AB12-B5EEFB45232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26328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63D9F-2A13-4871-A63C-60C8B4E4CEE2}" type="datetimeFigureOut">
              <a:rPr lang="en-MY" smtClean="0"/>
              <a:t>19/6/2014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57631-BDF4-425F-AB12-B5EEFB45232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89739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63D9F-2A13-4871-A63C-60C8B4E4CEE2}" type="datetimeFigureOut">
              <a:rPr lang="en-MY" smtClean="0"/>
              <a:t>19/6/2014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57631-BDF4-425F-AB12-B5EEFB45232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06200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63D9F-2A13-4871-A63C-60C8B4E4CEE2}" type="datetimeFigureOut">
              <a:rPr lang="en-MY" smtClean="0"/>
              <a:t>19/6/2014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57631-BDF4-425F-AB12-B5EEFB45232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58707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Company’s Current A/C Signatories</a:t>
            </a:r>
            <a:endParaRPr lang="en-MY" sz="4000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horz">
            <a:noAutofit/>
          </a:bodyPr>
          <a:lstStyle/>
          <a:p>
            <a:r>
              <a:rPr lang="en-US" sz="2000" dirty="0" smtClean="0"/>
              <a:t>Signatories to Company’s current account :</a:t>
            </a:r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en-US" sz="2000" u="sng" dirty="0" err="1" smtClean="0"/>
              <a:t>Authorised</a:t>
            </a:r>
            <a:r>
              <a:rPr lang="en-US" sz="2000" u="sng" dirty="0" smtClean="0"/>
              <a:t> Signatories:</a:t>
            </a:r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en-US" sz="2000" dirty="0" smtClean="0"/>
              <a:t>1. YB Law Heng Kiang	-	Director</a:t>
            </a:r>
          </a:p>
          <a:p>
            <a:pPr marL="0" indent="0">
              <a:buNone/>
            </a:pPr>
            <a:r>
              <a:rPr lang="en-US" sz="2000" dirty="0" smtClean="0"/>
              <a:t>	2. </a:t>
            </a:r>
            <a:r>
              <a:rPr lang="en-US" sz="2000" dirty="0" err="1" smtClean="0"/>
              <a:t>Dato</a:t>
            </a:r>
            <a:r>
              <a:rPr lang="en-US" sz="2000" dirty="0" smtClean="0"/>
              <a:t>’ </a:t>
            </a:r>
            <a:r>
              <a:rPr lang="en-US" sz="2000" dirty="0" err="1" smtClean="0"/>
              <a:t>Rosli</a:t>
            </a:r>
            <a:r>
              <a:rPr lang="en-US" sz="2000" dirty="0" smtClean="0"/>
              <a:t> bin </a:t>
            </a:r>
            <a:r>
              <a:rPr lang="en-US" sz="2000" dirty="0" err="1" smtClean="0"/>
              <a:t>Jaafar</a:t>
            </a:r>
            <a:r>
              <a:rPr lang="en-US" sz="2000" dirty="0" smtClean="0"/>
              <a:t>	-	Director</a:t>
            </a:r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en-US" sz="2000" dirty="0" smtClean="0"/>
              <a:t>3. Ooi Geok Ling		-	Managing Director</a:t>
            </a:r>
            <a:br>
              <a:rPr lang="en-US" sz="2000" dirty="0" smtClean="0"/>
            </a:b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Condition of signatories:-</a:t>
            </a:r>
          </a:p>
          <a:p>
            <a:pPr marL="0" indent="0">
              <a:buNone/>
            </a:pPr>
            <a:r>
              <a:rPr lang="en-US" sz="2000" dirty="0" smtClean="0"/>
              <a:t>(</a:t>
            </a:r>
            <a:r>
              <a:rPr lang="en-US" sz="2000" dirty="0" err="1" smtClean="0"/>
              <a:t>i</a:t>
            </a:r>
            <a:r>
              <a:rPr lang="en-US" sz="2000" dirty="0" smtClean="0"/>
              <a:t>)	</a:t>
            </a:r>
            <a:r>
              <a:rPr lang="en-US" sz="2000" b="1" u="sng" dirty="0" smtClean="0"/>
              <a:t>For amounts up to RM100,000 </a:t>
            </a:r>
          </a:p>
          <a:p>
            <a:pPr marL="0" indent="0">
              <a:buNone/>
            </a:pPr>
            <a:r>
              <a:rPr lang="en-US" sz="2000" dirty="0" smtClean="0"/>
              <a:t>         	To be signed Jointly by the Managing Director and Any One Director</a:t>
            </a:r>
          </a:p>
          <a:p>
            <a:pPr marL="0" indent="0">
              <a:buNone/>
            </a:pPr>
            <a:r>
              <a:rPr lang="en-US" sz="2000" dirty="0" smtClean="0"/>
              <a:t>(ii)	</a:t>
            </a:r>
            <a:r>
              <a:rPr lang="en-US" sz="2000" b="1" u="sng" dirty="0" smtClean="0"/>
              <a:t>For amounts above RM100,000</a:t>
            </a:r>
          </a:p>
          <a:p>
            <a:pPr marL="0" indent="0">
              <a:buNone/>
            </a:pPr>
            <a:r>
              <a:rPr lang="en-US" sz="2000" dirty="0" smtClean="0"/>
              <a:t>	To be signed Jointly by ALL Three Directors</a:t>
            </a:r>
            <a:br>
              <a:rPr lang="en-US" sz="2000" dirty="0" smtClean="0"/>
            </a:br>
            <a:r>
              <a:rPr lang="en-US" sz="2000" dirty="0" smtClean="0"/>
              <a:t>	</a:t>
            </a:r>
            <a:endParaRPr lang="en-MY" sz="2000" dirty="0"/>
          </a:p>
        </p:txBody>
      </p:sp>
    </p:spTree>
    <p:extLst>
      <p:ext uri="{BB962C8B-B14F-4D97-AF65-F5344CB8AC3E}">
        <p14:creationId xmlns:p14="http://schemas.microsoft.com/office/powerpoint/2010/main" val="250178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10</Words>
  <Application>Microsoft Office PowerPoint</Application>
  <PresentationFormat>On-screen Show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Company’s Current A/C Signatories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Michelle</dc:creator>
  <cp:lastModifiedBy>Michelle</cp:lastModifiedBy>
  <cp:revision>3</cp:revision>
  <cp:lastPrinted>2014-06-19T08:57:13Z</cp:lastPrinted>
  <dcterms:created xsi:type="dcterms:W3CDTF">2014-06-19T08:31:08Z</dcterms:created>
  <dcterms:modified xsi:type="dcterms:W3CDTF">2014-06-19T09:02:07Z</dcterms:modified>
</cp:coreProperties>
</file>