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CHELLE\Documents\Accounting\Budget\Budget%202017\Budget%202017%20-%201st%20draft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ICHELLE\Documents\Accounting\Budget\Budget%202017\Budget%202017%20-%201st%20draf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356782497996134"/>
          <c:y val="0.10700823516812533"/>
          <c:w val="0.36043953744912316"/>
          <c:h val="0.8710511571383329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C3-4DD3-A7CA-5DC4EF6444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C3-4DD3-A7CA-5DC4EF6444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C3-4DD3-A7CA-5DC4EF6444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C3-4DD3-A7CA-5DC4EF6444E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C3-4DD3-A7CA-5DC4EF6444E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EC3-4DD3-A7CA-5DC4EF6444E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EC3-4DD3-A7CA-5DC4EF6444E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EC3-4DD3-A7CA-5DC4EF6444EF}"/>
              </c:ext>
            </c:extLst>
          </c:dPt>
          <c:dLbls>
            <c:dLbl>
              <c:idx val="6"/>
              <c:layout>
                <c:manualLayout>
                  <c:x val="-7.7097490813648292E-2"/>
                  <c:y val="-1.164611272905955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EC3-4DD3-A7CA-5DC4EF6444EF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Sheet3!$A$2:$A$9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Communications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Sheet3!$B$2:$B$9</c:f>
              <c:numCache>
                <c:formatCode>"RM"#,##0_);\("RM"#,##0\)</c:formatCode>
                <c:ptCount val="8"/>
                <c:pt idx="0">
                  <c:v>2103779.0999999996</c:v>
                </c:pt>
                <c:pt idx="1">
                  <c:v>77000</c:v>
                </c:pt>
                <c:pt idx="2">
                  <c:v>2774000</c:v>
                </c:pt>
                <c:pt idx="3">
                  <c:v>3676236</c:v>
                </c:pt>
                <c:pt idx="4">
                  <c:v>1994000</c:v>
                </c:pt>
                <c:pt idx="5">
                  <c:v>888300</c:v>
                </c:pt>
                <c:pt idx="6">
                  <c:v>320000</c:v>
                </c:pt>
                <c:pt idx="7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EC3-4DD3-A7CA-5DC4EF644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602830288237317"/>
          <c:y val="0.12991603321443651"/>
          <c:w val="0.81765522500348931"/>
          <c:h val="0.6304606407111412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Sheet1!$D$27</c:f>
              <c:strCache>
                <c:ptCount val="1"/>
                <c:pt idx="0">
                  <c:v>Year 2017</c:v>
                </c:pt>
              </c:strCache>
            </c:strRef>
          </c:tx>
          <c:invertIfNegative val="0"/>
          <c:cat>
            <c:strRef>
              <c:f>Sheet1!$C$28:$C$35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Sheet1!$D$28:$D$35</c:f>
              <c:numCache>
                <c:formatCode>"RM"#,##0</c:formatCode>
                <c:ptCount val="8"/>
                <c:pt idx="0">
                  <c:v>2103779.0999999996</c:v>
                </c:pt>
                <c:pt idx="1">
                  <c:v>77000</c:v>
                </c:pt>
                <c:pt idx="2">
                  <c:v>2774000</c:v>
                </c:pt>
                <c:pt idx="3">
                  <c:v>3676236</c:v>
                </c:pt>
                <c:pt idx="4">
                  <c:v>1994000</c:v>
                </c:pt>
                <c:pt idx="5">
                  <c:v>888300</c:v>
                </c:pt>
                <c:pt idx="6">
                  <c:v>320000</c:v>
                </c:pt>
                <c:pt idx="7">
                  <c:v>150000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1C-428A-9FF3-F8279D85CF54}"/>
            </c:ext>
          </c:extLst>
        </c:ser>
        <c:ser>
          <c:idx val="1"/>
          <c:order val="1"/>
          <c:tx>
            <c:strRef>
              <c:f>Sheet1!$E$27</c:f>
              <c:strCache>
                <c:ptCount val="1"/>
                <c:pt idx="0">
                  <c:v>Year 2016</c:v>
                </c:pt>
              </c:strCache>
            </c:strRef>
          </c:tx>
          <c:invertIfNegative val="0"/>
          <c:cat>
            <c:strRef>
              <c:f>Sheet1!$C$28:$C$35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</c:v>
                </c:pt>
                <c:pt idx="3">
                  <c:v>Comms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PCET</c:v>
                </c:pt>
                <c:pt idx="7">
                  <c:v>PMED</c:v>
                </c:pt>
              </c:strCache>
            </c:strRef>
          </c:cat>
          <c:val>
            <c:numRef>
              <c:f>Sheet1!$E$28:$E$35</c:f>
              <c:numCache>
                <c:formatCode>"RM"#,##0</c:formatCode>
                <c:ptCount val="8"/>
                <c:pt idx="0">
                  <c:v>2173349.9920000001</c:v>
                </c:pt>
                <c:pt idx="1">
                  <c:v>77000</c:v>
                </c:pt>
                <c:pt idx="2">
                  <c:v>2793500</c:v>
                </c:pt>
                <c:pt idx="3">
                  <c:v>2930150</c:v>
                </c:pt>
                <c:pt idx="4">
                  <c:v>2096000</c:v>
                </c:pt>
                <c:pt idx="5">
                  <c:v>960000</c:v>
                </c:pt>
                <c:pt idx="6">
                  <c:v>270000</c:v>
                </c:pt>
                <c:pt idx="7">
                  <c:v>200000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1C-428A-9FF3-F8279D85CF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1464904"/>
        <c:axId val="1"/>
        <c:axId val="0"/>
      </c:bar3DChart>
      <c:catAx>
        <c:axId val="171464904"/>
        <c:scaling>
          <c:orientation val="minMax"/>
        </c:scaling>
        <c:delete val="0"/>
        <c:axPos val="b"/>
        <c:numFmt formatCode="0.00%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MY"/>
                  <a:t>RM</a:t>
                </a:r>
              </a:p>
            </c:rich>
          </c:tx>
          <c:overlay val="0"/>
        </c:title>
        <c:numFmt formatCode="&quot;RM&quot;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146490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0.06181</cdr:x>
      <cdr:y>0.89706</cdr:y>
    </cdr:from>
    <cdr:to>
      <cdr:x>0.92894</cdr:x>
      <cdr:y>0.93937</cdr:y>
    </cdr:to>
    <cdr:sp macro="" textlink="">
      <cdr:nvSpPr>
        <cdr:cNvPr id="13" name="TextBox 12">
          <a:extLst xmlns:a="http://schemas.openxmlformats.org/drawingml/2006/main">
            <a:ext uri="{FF2B5EF4-FFF2-40B4-BE49-F238E27FC236}">
              <a16:creationId xmlns:a16="http://schemas.microsoft.com/office/drawing/2014/main" id="{D8C1CA77-5636-4CB5-A197-A033CCB80BC5}"/>
            </a:ext>
          </a:extLst>
        </cdr:cNvPr>
        <cdr:cNvSpPr txBox="1"/>
      </cdr:nvSpPr>
      <cdr:spPr>
        <a:xfrm xmlns:a="http://schemas.openxmlformats.org/drawingml/2006/main">
          <a:off x="456374" y="4742206"/>
          <a:ext cx="6402457" cy="2236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MY" sz="1000"/>
            <a:t>% (+/-) 	-3%</a:t>
          </a:r>
          <a:r>
            <a:rPr lang="en-MY" sz="1000" baseline="0"/>
            <a:t>                   -</a:t>
          </a:r>
          <a:r>
            <a:rPr lang="en-MY" sz="1000"/>
            <a:t>	</a:t>
          </a:r>
          <a:r>
            <a:rPr lang="en-MY" sz="1000" baseline="0"/>
            <a:t>                  -1%                  25%                -5%                  -7%                   19%               -25%</a:t>
          </a:r>
          <a:endParaRPr lang="en-MY" sz="10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8192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4350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5503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00735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57945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4942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0863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96455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35725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297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0475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1AF31-5CBE-4CA4-9329-E04424EC3315}" type="datetimeFigureOut">
              <a:rPr lang="en-MY" smtClean="0"/>
              <a:t>28/11/2016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E02D7-A0F5-425A-8CAC-0988509EA3F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0883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Penang Global Tourism Sdn Bhd</a:t>
            </a:r>
            <a:br>
              <a:rPr lang="en-US" dirty="0"/>
            </a:br>
            <a:r>
              <a:rPr lang="en-US" dirty="0"/>
              <a:t>Proposed budget for 2017 </a:t>
            </a:r>
            <a:endParaRPr lang="en-MY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D33B9FA-DFEC-4056-98C4-82FB6D501B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508572"/>
              </p:ext>
            </p:extLst>
          </p:nvPr>
        </p:nvGraphicFramePr>
        <p:xfrm>
          <a:off x="838199" y="1825625"/>
          <a:ext cx="10823713" cy="4614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0066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b="1" dirty="0"/>
              <a:t>Comparison of Budget for 2017 vs. 2016</a:t>
            </a:r>
            <a:endParaRPr lang="en-MY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6BD7DA-0E97-472E-A9E7-B65BD4E85F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9406963"/>
              </p:ext>
            </p:extLst>
          </p:nvPr>
        </p:nvGraphicFramePr>
        <p:xfrm>
          <a:off x="649357" y="1510748"/>
          <a:ext cx="10999304" cy="4890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2658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Penang Global Tourism Sdn Bhd Proposed budget for 2017 </vt:lpstr>
      <vt:lpstr>Comparison of Budget for 2017 vs. 2016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Penang Global Tourism Sdn Bhd Proposed budget for 2017 </dc:title>
  <dc:creator>MICHELLE</dc:creator>
  <cp:lastModifiedBy>MICHELLE</cp:lastModifiedBy>
  <cp:revision>1</cp:revision>
  <dcterms:created xsi:type="dcterms:W3CDTF">2016-11-28T01:16:55Z</dcterms:created>
  <dcterms:modified xsi:type="dcterms:W3CDTF">2016-11-28T01:17:16Z</dcterms:modified>
</cp:coreProperties>
</file>