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3CF0E-EFFC-4D99-BE7D-9ACB4E0B2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25E29-C4D0-408C-8A7E-8ED2D5B2B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B608B-8004-4800-AFF5-084E00842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AC025-27F1-41B4-A437-2BE2A2CE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2B543-93D8-42C5-8748-7C546F63B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285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8C827-DB1C-4067-A78F-3E1FC9CDD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94C56-CDB3-4C35-B421-3B1D1CE4B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93F2B-1B6F-40E3-85D2-B46CCFDD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0F4F5-ABF0-4110-BB60-A459C9163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8DBE8-3151-436B-BCEC-8E6C7D0F5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3837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57A73D-2DBD-4B88-9454-AACA630C77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83862-C265-4EDC-8B40-74D202A97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96E50-9E7B-4265-B64B-5606CD250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CB6AF-DFE6-4796-9DA8-92642D7D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D118A-520B-4DBC-B752-A9C9C4B6D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3192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F7666-BDF2-45EA-A594-7DD7FC12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8E0AB-BEA0-49FF-91FB-C925A8E3D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D0858-E362-4C5B-8683-6FFD88707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34AF8-FDFF-4271-B186-73052527D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7A67D-73E3-4D7C-A570-3A8183C7D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36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D360D-6F99-49C9-A01E-CFD540FE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32425-E7EA-4D30-B84B-218155C2D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C9B9E-02A3-4B96-866D-CE8A51DE2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F35E2-262D-487D-B0E5-0636A2A4C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291F7-40B8-44C4-90CF-E2F74BF6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24862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5190-3C6C-4374-9F05-BA77436F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44C0C-11FC-432C-97E2-784EFD659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D3C69-D62F-46F5-87FF-B55B173EC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32DF3-00FA-4B5C-9591-2FA22BF3B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1A086-D6D6-4742-8591-EA8C3F4E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BC472-4F5B-4EA8-923A-AFD569C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939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35E82-A458-458D-9927-4F0D5E821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2DF8B-37F4-4E45-A388-43D127306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B34A7-3D5E-4290-AB95-EC32585CB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0D149-D647-4046-971A-4B5F6E18C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6C57BF-2D3E-4752-9ED5-58178BDF0D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CDDD03-6CAF-4ECE-9FC1-14B98C887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A08A3-39F9-4D69-BDAB-55F922808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1B77BF-AC6E-4922-ABE6-CD74B1F8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001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683BC-9538-4325-8C4B-EB4298E8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C65366-A587-4218-B876-F5A16550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43DAE-3629-4186-AEEA-7471161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57A3B3-5674-498E-8D80-117B3D475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571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6967EB-59AC-48E2-85C2-41D44BCA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DD8DC-562B-49E2-B184-A7BED8690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F88ED6-7D66-4385-A923-79E0AC06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9048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2018D-176B-4CFA-9EA0-3B6995A13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04FD4-8BDF-4D42-8973-C74E1232D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8926B-8611-4474-A72A-3CDAE58F3D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C0F65-49E8-4CA1-BB28-A91A55F29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8A039A-E1E1-4105-8168-F62E8168D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0A8685-BF38-405F-A312-8BE3CCEF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5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4A038-8684-459B-ABC0-CF26FF085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EA246-1306-48F9-BC4A-B95811ECF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44D15-8789-4743-8307-A21DDCEED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3A24A-8384-49E1-BC72-7AB98E561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CC190-E246-4E7B-99FF-DF328EFCE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9F9E9-1F07-410E-B4B0-6692F0CF4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5866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A20F03-D0EA-4C46-9BDE-19647D025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80A25-0083-4408-9B16-3821F7B1B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A6C14-DD47-4F9F-9D54-93EBF3A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A9374-F998-4365-AE59-A4CEBED2A50D}" type="datetimeFigureOut">
              <a:rPr lang="en-MY" smtClean="0"/>
              <a:t>26/2/2019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6B8B9-2596-4930-99B2-74C7737C8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9079-825B-4E1F-8DB7-8651A40FC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3465D-702B-45F0-8CBB-04362D61C3E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563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5829FD-66DC-4D79-A53D-CFCF35B1E1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731705"/>
              </p:ext>
            </p:extLst>
          </p:nvPr>
        </p:nvGraphicFramePr>
        <p:xfrm>
          <a:off x="838198" y="675862"/>
          <a:ext cx="10515604" cy="4670377"/>
        </p:xfrm>
        <a:graphic>
          <a:graphicData uri="http://schemas.openxmlformats.org/drawingml/2006/table">
            <a:tbl>
              <a:tblPr/>
              <a:tblGrid>
                <a:gridCol w="2898912">
                  <a:extLst>
                    <a:ext uri="{9D8B030D-6E8A-4147-A177-3AD203B41FA5}">
                      <a16:colId xmlns:a16="http://schemas.microsoft.com/office/drawing/2014/main" val="1298748272"/>
                    </a:ext>
                  </a:extLst>
                </a:gridCol>
                <a:gridCol w="1424167">
                  <a:extLst>
                    <a:ext uri="{9D8B030D-6E8A-4147-A177-3AD203B41FA5}">
                      <a16:colId xmlns:a16="http://schemas.microsoft.com/office/drawing/2014/main" val="2643475193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2201865232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2083732086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2615416967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405497555"/>
                    </a:ext>
                  </a:extLst>
                </a:gridCol>
                <a:gridCol w="1238505">
                  <a:extLst>
                    <a:ext uri="{9D8B030D-6E8A-4147-A177-3AD203B41FA5}">
                      <a16:colId xmlns:a16="http://schemas.microsoft.com/office/drawing/2014/main" val="576646156"/>
                    </a:ext>
                  </a:extLst>
                </a:gridCol>
              </a:tblGrid>
              <a:tr h="390876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 Proposed for Year 2014 - 2019 (RM) </a:t>
                      </a:r>
                    </a:p>
                    <a:p>
                      <a:pPr algn="ctr" fontAlgn="b"/>
                      <a:endParaRPr lang="en-MY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51464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2019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961027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1,648,480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1,995,337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2,173,350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2,103,779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2,246,107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2,310,714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63116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19,100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42,300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77,000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77,000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96,500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106,000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008593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1,128,000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1,591,000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2,793,500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2,774,000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2,915,000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5,600,000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1769960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3,400,050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3,225,660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2,930,150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3,676,236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3,861,436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5,625,636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188491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559,000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2,290,000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2,096,000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1,994,000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2,084,000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265,000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416025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556,700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690,000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960,000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888,300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948,300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1,059,000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698258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Study Penang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50,000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270,000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270,000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270,000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500,000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350,000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268757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Medical Tourism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200,000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150,000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190,000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330,000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052040"/>
                  </a:ext>
                </a:extLst>
              </a:tr>
              <a:tr h="411448">
                <a:tc>
                  <a:txBody>
                    <a:bodyPr/>
                    <a:lstStyle/>
                    <a:p>
                      <a:pPr algn="l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PGT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7,361,330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10,104,297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11,500,000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11,933,315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12,841,343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M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15,646,350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227167"/>
                  </a:ext>
                </a:extLst>
              </a:tr>
            </a:tbl>
          </a:graphicData>
        </a:graphic>
      </p:graphicFrame>
      <p:sp>
        <p:nvSpPr>
          <p:cNvPr id="6" name="Right Brace 5">
            <a:extLst>
              <a:ext uri="{FF2B5EF4-FFF2-40B4-BE49-F238E27FC236}">
                <a16:creationId xmlns:a16="http://schemas.microsoft.com/office/drawing/2014/main" id="{FBE8EF01-D879-4778-A13F-4E28EC6537D8}"/>
              </a:ext>
            </a:extLst>
          </p:cNvPr>
          <p:cNvSpPr/>
          <p:nvPr/>
        </p:nvSpPr>
        <p:spPr>
          <a:xfrm rot="5400000">
            <a:off x="4744728" y="5042377"/>
            <a:ext cx="224388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F052EDC5-7343-4403-BA3D-33F8C0E291E5}"/>
              </a:ext>
            </a:extLst>
          </p:cNvPr>
          <p:cNvSpPr/>
          <p:nvPr/>
        </p:nvSpPr>
        <p:spPr>
          <a:xfrm rot="5400000">
            <a:off x="6179503" y="5032211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CB00AAEE-5DD4-4E18-B68B-D8BEA3C08BD6}"/>
              </a:ext>
            </a:extLst>
          </p:cNvPr>
          <p:cNvSpPr/>
          <p:nvPr/>
        </p:nvSpPr>
        <p:spPr>
          <a:xfrm rot="5400000">
            <a:off x="7604112" y="5042376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E73418D6-7641-4A92-AC0E-F7B01551C6B1}"/>
              </a:ext>
            </a:extLst>
          </p:cNvPr>
          <p:cNvSpPr/>
          <p:nvPr/>
        </p:nvSpPr>
        <p:spPr>
          <a:xfrm rot="5400000">
            <a:off x="9028721" y="5032210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BE96BAE-57DD-45EA-9846-5842C74F7C21}"/>
              </a:ext>
            </a:extLst>
          </p:cNvPr>
          <p:cNvSpPr/>
          <p:nvPr/>
        </p:nvSpPr>
        <p:spPr>
          <a:xfrm rot="5400000">
            <a:off x="10453329" y="5033120"/>
            <a:ext cx="204057" cy="1258957"/>
          </a:xfrm>
          <a:prstGeom prst="rightBrace">
            <a:avLst>
              <a:gd name="adj1" fmla="val 37222"/>
              <a:gd name="adj2" fmla="val 53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66462-05B2-4835-8C36-5B08FA971CE4}"/>
              </a:ext>
            </a:extLst>
          </p:cNvPr>
          <p:cNvSpPr txBox="1"/>
          <p:nvPr/>
        </p:nvSpPr>
        <p:spPr>
          <a:xfrm>
            <a:off x="4638262" y="5812806"/>
            <a:ext cx="7089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37%                   14%                     4%                      8%                     22%  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94487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162</Words>
  <Application>Microsoft Office PowerPoint</Application>
  <PresentationFormat>Widescreen</PresentationFormat>
  <Paragraphs>71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MICHELLE</cp:lastModifiedBy>
  <cp:revision>5</cp:revision>
  <dcterms:created xsi:type="dcterms:W3CDTF">2019-02-26T10:08:45Z</dcterms:created>
  <dcterms:modified xsi:type="dcterms:W3CDTF">2019-02-26T10:26:26Z</dcterms:modified>
</cp:coreProperties>
</file>