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8" autoAdjust="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1376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1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372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810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816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920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896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97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24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313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67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CA087-38E0-7447-9993-864140F93315}" type="datetimeFigureOut">
              <a:rPr lang="en-US" smtClean="0"/>
              <a:t>3/21/2019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6C515-59B7-3B46-AB52-921F7846D1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248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86" r="7216"/>
          <a:stretch/>
        </p:blipFill>
        <p:spPr bwMode="auto">
          <a:xfrm>
            <a:off x="4371661" y="710"/>
            <a:ext cx="4772339" cy="1744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0" y="1175710"/>
            <a:ext cx="9144000" cy="54261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73" b="51997"/>
          <a:stretch/>
        </p:blipFill>
        <p:spPr bwMode="auto">
          <a:xfrm>
            <a:off x="0" y="5106814"/>
            <a:ext cx="4405313" cy="1751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24698"/>
            <a:ext cx="9144000" cy="1224304"/>
          </a:xfrm>
        </p:spPr>
        <p:txBody>
          <a:bodyPr>
            <a:normAutofit fontScale="90000"/>
          </a:bodyPr>
          <a:lstStyle/>
          <a:p>
            <a:r>
              <a:rPr lang="nl-NL" sz="6000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  <a:t>Redberry Outdoors Sdn Bhd</a:t>
            </a:r>
            <a:br>
              <a:rPr lang="nl-NL" b="1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/>
                <a:cs typeface="Century Gothic"/>
              </a:rPr>
            </a:br>
            <a:r>
              <a:rPr lang="en-US" sz="36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Rapid Penang Bus Advertising Certificate of Completion</a:t>
            </a:r>
            <a:endParaRPr lang="en-US" sz="3600" b="1" dirty="0">
              <a:solidFill>
                <a:schemeClr val="bg1"/>
              </a:solidFill>
              <a:latin typeface="Century Gothic"/>
              <a:cs typeface="Century Gothic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67857"/>
            <a:ext cx="9144000" cy="2172068"/>
          </a:xfrm>
        </p:spPr>
        <p:txBody>
          <a:bodyPr>
            <a:noAutofit/>
          </a:bodyPr>
          <a:lstStyle/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CAT – 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Penang International Food Festival 								2019</a:t>
            </a:r>
            <a:endParaRPr lang="en-GB" sz="3100" b="1" baseline="30000" dirty="0">
              <a:solidFill>
                <a:srgbClr val="FF0000"/>
              </a:solidFill>
              <a:latin typeface="Century Gothic" panose="020B0502020202020204" pitchFamily="34" charset="0"/>
            </a:endParaRP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Campaign Period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20 March 2019 – 19 April 2019</a:t>
            </a:r>
          </a:p>
          <a:p>
            <a:pPr algn="l">
              <a:lnSpc>
                <a:spcPts val="3360"/>
              </a:lnSpc>
            </a:pP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Sales </a:t>
            </a:r>
            <a:r>
              <a:rPr lang="es-ES_tradnl" sz="3100" baseline="30000" dirty="0" err="1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Person</a:t>
            </a:r>
            <a:r>
              <a:rPr lang="es-ES_tradnl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			:</a:t>
            </a:r>
            <a:r>
              <a:rPr lang="es-ES_tradnl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Sook Ching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Contract  No.				: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GB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RBO/19/B4/224</a:t>
            </a:r>
          </a:p>
          <a:p>
            <a:pPr algn="l">
              <a:lnSpc>
                <a:spcPts val="3360"/>
              </a:lnSpc>
            </a:pP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Date of Completion		:</a:t>
            </a:r>
            <a:r>
              <a:rPr lang="en-US" sz="3100" baseline="3000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	</a:t>
            </a:r>
            <a:r>
              <a:rPr lang="en-US" sz="3100" b="1" baseline="3000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14 </a:t>
            </a:r>
            <a:r>
              <a:rPr lang="en-US" sz="3100" b="1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March</a:t>
            </a:r>
            <a:r>
              <a:rPr lang="en-US" sz="3100" baseline="30000" dirty="0">
                <a:solidFill>
                  <a:srgbClr val="FF0000"/>
                </a:solidFill>
                <a:latin typeface="Century Gothic" panose="020B0502020202020204" pitchFamily="34" charset="0"/>
                <a:cs typeface="Century Gothic"/>
              </a:rPr>
              <a:t> </a:t>
            </a:r>
            <a:r>
              <a:rPr lang="en-MY" sz="3100" b="1" baseline="30000" dirty="0">
                <a:solidFill>
                  <a:srgbClr val="FF0000"/>
                </a:solidFill>
                <a:latin typeface="Century Gothic" panose="020B0502020202020204" pitchFamily="34" charset="0"/>
              </a:rPr>
              <a:t>2019 </a:t>
            </a:r>
            <a:r>
              <a:rPr lang="en-US" sz="28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	</a:t>
            </a:r>
            <a:endParaRPr lang="en-GB" sz="2800" b="1" baseline="30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4150" y="5152969"/>
            <a:ext cx="3695700" cy="622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98934" y="5994124"/>
            <a:ext cx="6946132" cy="6052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Outdoors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Sdn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Bhd</a:t>
            </a:r>
            <a:r>
              <a:rPr lang="nl-NL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500" baseline="30000" dirty="0">
                <a:latin typeface="Century Gothic"/>
                <a:cs typeface="Century Gothic"/>
              </a:rPr>
              <a:t>Redberry City, Lot 2A, </a:t>
            </a:r>
            <a:r>
              <a:rPr lang="nl-NL" sz="1500" baseline="30000" dirty="0" err="1">
                <a:latin typeface="Century Gothic"/>
                <a:cs typeface="Century Gothic"/>
              </a:rPr>
              <a:t>Jalan</a:t>
            </a:r>
            <a:r>
              <a:rPr lang="nl-NL" sz="1500" baseline="30000" dirty="0">
                <a:latin typeface="Century Gothic"/>
                <a:cs typeface="Century Gothic"/>
              </a:rPr>
              <a:t> 13/2, 46200 Petaling Jaya </a:t>
            </a:r>
            <a:r>
              <a:rPr lang="nl-NL" sz="1500" baseline="30000" dirty="0" err="1">
                <a:latin typeface="Century Gothic"/>
                <a:cs typeface="Century Gothic"/>
              </a:rPr>
              <a:t>Selangor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Darul</a:t>
            </a:r>
            <a:r>
              <a:rPr lang="nl-NL" sz="1500" baseline="30000" dirty="0">
                <a:latin typeface="Century Gothic"/>
                <a:cs typeface="Century Gothic"/>
              </a:rPr>
              <a:t> </a:t>
            </a:r>
            <a:r>
              <a:rPr lang="nl-NL" sz="1500" baseline="30000" dirty="0" err="1">
                <a:latin typeface="Century Gothic"/>
                <a:cs typeface="Century Gothic"/>
              </a:rPr>
              <a:t>Ehsan</a:t>
            </a:r>
            <a:endParaRPr lang="nl-NL" sz="1500" baseline="30000" dirty="0">
              <a:latin typeface="Century Gothic"/>
              <a:cs typeface="Century Gothic"/>
            </a:endParaRPr>
          </a:p>
          <a:p>
            <a:pPr algn="ctr">
              <a:spcBef>
                <a:spcPts val="400"/>
              </a:spcBef>
            </a:pPr>
            <a:r>
              <a:rPr lang="pl-PL" sz="1500" b="1" baseline="30000" dirty="0">
                <a:latin typeface="Century Gothic"/>
                <a:cs typeface="Century Gothic"/>
              </a:rPr>
              <a:t>Tel : </a:t>
            </a:r>
            <a:r>
              <a:rPr lang="pl-PL" sz="1500" baseline="30000" dirty="0">
                <a:latin typeface="Century Gothic"/>
                <a:cs typeface="Century Gothic"/>
              </a:rPr>
              <a:t>+603 7495 1155  </a:t>
            </a:r>
            <a:r>
              <a:rPr lang="pl-PL" sz="1500" b="1" baseline="30000" dirty="0">
                <a:latin typeface="Century Gothic"/>
                <a:cs typeface="Century Gothic"/>
              </a:rPr>
              <a:t>Fax : </a:t>
            </a:r>
            <a:r>
              <a:rPr lang="pl-PL" sz="1500" baseline="30000" dirty="0">
                <a:latin typeface="Century Gothic"/>
                <a:cs typeface="Century Gothic"/>
              </a:rPr>
              <a:t>+603 7495 1138    </a:t>
            </a:r>
            <a:r>
              <a:rPr lang="pl-PL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07154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07829"/>
              </p:ext>
            </p:extLst>
          </p:nvPr>
        </p:nvGraphicFramePr>
        <p:xfrm>
          <a:off x="1" y="3102429"/>
          <a:ext cx="9143999" cy="653142"/>
        </p:xfrm>
        <a:graphic>
          <a:graphicData uri="http://schemas.openxmlformats.org/drawingml/2006/table">
            <a:tbl>
              <a:tblPr/>
              <a:tblGrid>
                <a:gridCol w="5200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57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73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3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6042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No.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Route</a:t>
                      </a:r>
                      <a:endParaRPr lang="en-US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Bus Plate No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Depot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1" i="0" u="none" strike="noStrike" dirty="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Model</a:t>
                      </a:r>
                      <a:endParaRPr lang="fr-FR" sz="1500" b="1" i="0" u="none" strike="noStrike" dirty="0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657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effectLst/>
                          <a:latin typeface="Century Gothic" panose="020B0502020202020204" pitchFamily="34" charset="0"/>
                        </a:rPr>
                        <a:t>1</a:t>
                      </a:r>
                    </a:p>
                  </a:txBody>
                  <a:tcPr marL="12246" marR="12246" marT="1224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CAT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PLA 2920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WELD QUAY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MY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Century Gothic" panose="020B0502020202020204" pitchFamily="34" charset="0"/>
                        </a:rPr>
                        <a:t>SCANIA 10M K270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075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ound Diagonal Corner Rectangle 12"/>
          <p:cNvSpPr/>
          <p:nvPr/>
        </p:nvSpPr>
        <p:spPr>
          <a:xfrm>
            <a:off x="4747307" y="3769438"/>
            <a:ext cx="3888580" cy="957641"/>
          </a:xfrm>
          <a:prstGeom prst="round2DiagRect">
            <a:avLst/>
          </a:prstGeom>
          <a:solidFill>
            <a:srgbClr val="FF000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1597" y="3988599"/>
            <a:ext cx="384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Bus Registration No.	: </a:t>
            </a:r>
            <a:r>
              <a:rPr lang="en-GB" sz="2400" b="1" baseline="30000" dirty="0">
                <a:solidFill>
                  <a:schemeClr val="bg1"/>
                </a:solidFill>
                <a:latin typeface="Century Gothic"/>
                <a:cs typeface="Century Gothic"/>
              </a:rPr>
              <a:t>PLA 2920</a:t>
            </a:r>
          </a:p>
          <a:p>
            <a:r>
              <a:rPr lang="fr-FR" sz="2400" b="1" baseline="30000" dirty="0">
                <a:solidFill>
                  <a:schemeClr val="bg1"/>
                </a:solidFill>
                <a:latin typeface="Century Gothic" panose="020B0502020202020204" pitchFamily="34" charset="0"/>
                <a:cs typeface="Century Gothic"/>
              </a:rPr>
              <a:t>Route No. 			:</a:t>
            </a:r>
            <a:r>
              <a:rPr lang="en-GB" sz="2400" b="1" baseline="30000" dirty="0">
                <a:latin typeface="Century Gothic" panose="020B0502020202020204" pitchFamily="34" charset="0"/>
              </a:rPr>
              <a:t> </a:t>
            </a:r>
            <a:r>
              <a:rPr lang="en-GB" sz="2400" b="1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CAT</a:t>
            </a:r>
          </a:p>
          <a:p>
            <a:endParaRPr lang="en-GB" sz="2400" b="1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7601" y="5145157"/>
            <a:ext cx="2671322" cy="44981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770227" y="5840465"/>
            <a:ext cx="396607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>
              <a:spcBef>
                <a:spcPts val="400"/>
              </a:spcBef>
            </a:pPr>
            <a:r>
              <a:rPr lang="nl-NL" sz="20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Redberry Outdoors Sdn Bhd</a:t>
            </a:r>
          </a:p>
          <a:p>
            <a:pPr algn="ctr">
              <a:spcBef>
                <a:spcPts val="400"/>
              </a:spcBef>
            </a:pPr>
            <a:r>
              <a:rPr lang="nl-NL" sz="1200" b="1" baseline="30000" dirty="0">
                <a:solidFill>
                  <a:srgbClr val="FF0000"/>
                </a:solidFill>
                <a:latin typeface="Century Gothic"/>
                <a:cs typeface="Century Gothic"/>
              </a:rPr>
              <a:t> </a:t>
            </a:r>
            <a:r>
              <a:rPr lang="nl-NL" sz="1200" baseline="30000" dirty="0">
                <a:latin typeface="Century Gothic"/>
                <a:cs typeface="Century Gothic"/>
              </a:rPr>
              <a:t>Redberry City, Lot 2A, Jalan 13/2, 46200 Petaling Jaya Selangor Darul Ehsan</a:t>
            </a:r>
          </a:p>
          <a:p>
            <a:pPr algn="ctr">
              <a:spcBef>
                <a:spcPts val="400"/>
              </a:spcBef>
            </a:pPr>
            <a:r>
              <a:rPr lang="pl-PL" sz="1200" b="1" baseline="30000" dirty="0">
                <a:latin typeface="Century Gothic"/>
                <a:cs typeface="Century Gothic"/>
              </a:rPr>
              <a:t>Tel : </a:t>
            </a:r>
            <a:r>
              <a:rPr lang="pl-PL" sz="1200" baseline="30000" dirty="0">
                <a:latin typeface="Century Gothic"/>
                <a:cs typeface="Century Gothic"/>
              </a:rPr>
              <a:t>+603 7495 1155  </a:t>
            </a:r>
            <a:r>
              <a:rPr lang="pl-PL" sz="1200" b="1" baseline="30000" dirty="0">
                <a:latin typeface="Century Gothic"/>
                <a:cs typeface="Century Gothic"/>
              </a:rPr>
              <a:t>Fax : </a:t>
            </a:r>
            <a:r>
              <a:rPr lang="pl-PL" sz="1200" baseline="30000" dirty="0">
                <a:latin typeface="Century Gothic"/>
                <a:cs typeface="Century Gothic"/>
              </a:rPr>
              <a:t>+603 7495 1138    </a:t>
            </a:r>
            <a:r>
              <a:rPr lang="pl-PL" sz="1600" b="1" baseline="30000" dirty="0" err="1">
                <a:solidFill>
                  <a:srgbClr val="FF0000"/>
                </a:solidFill>
                <a:latin typeface="Century Gothic"/>
                <a:cs typeface="Century Gothic"/>
              </a:rPr>
              <a:t>www.redberry.com.my</a:t>
            </a:r>
            <a:endParaRPr lang="en-US" sz="1200" b="1" dirty="0">
              <a:solidFill>
                <a:srgbClr val="FF0000"/>
              </a:solidFill>
              <a:latin typeface="Century Gothic"/>
              <a:cs typeface="Century Gothic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E75B3B3-EA5D-4529-9226-24401D5593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732" y="114055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8E797F-B420-4DDF-85AA-C1BD78D822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0473" y="109357"/>
            <a:ext cx="4344559" cy="325439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095E002-CF0F-4AED-B74B-0EB4672B33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733" y="3505784"/>
            <a:ext cx="4344559" cy="32543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572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</TotalTime>
  <Words>103</Words>
  <Application>Microsoft Office PowerPoint</Application>
  <PresentationFormat>On-screen Show (4:3)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Century Gothic</vt:lpstr>
      <vt:lpstr>Office Theme</vt:lpstr>
      <vt:lpstr>Redberry Outdoors Sdn Bhd Rapid Penang Bus Advertising Certificate of Completion</vt:lpstr>
      <vt:lpstr>PowerPoint Presentation</vt:lpstr>
      <vt:lpstr>PowerPoint Presentation</vt:lpstr>
    </vt:vector>
  </TitlesOfParts>
  <Company>Redberry Outdoors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Redberry Outdoors Sdn Bhd RapidKL Bus Advertising Certificate of Completion</dc:title>
  <dc:creator>Mohd Arif Esa</dc:creator>
  <cp:lastModifiedBy>sook ching kwan</cp:lastModifiedBy>
  <cp:revision>71</cp:revision>
  <cp:lastPrinted>2015-08-20T04:01:10Z</cp:lastPrinted>
  <dcterms:created xsi:type="dcterms:W3CDTF">2015-08-20T02:31:53Z</dcterms:created>
  <dcterms:modified xsi:type="dcterms:W3CDTF">2019-03-21T07:22:45Z</dcterms:modified>
</cp:coreProperties>
</file>