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2966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CAT – CNY Celebrations 2019</a:t>
            </a:r>
            <a:endParaRPr lang="en-GB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:</a:t>
            </a:r>
            <a:r>
              <a:rPr lang="en-US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28 January 2019 – 27 February 2019</a:t>
            </a:r>
            <a:endParaRPr lang="en-MY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s-ES_tradnl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RBO/19/B4/220</a:t>
            </a:r>
          </a:p>
          <a:p>
            <a:pPr algn="l">
              <a:lnSpc>
                <a:spcPts val="3360"/>
              </a:lnSpc>
            </a:pPr>
            <a:r>
              <a:rPr lang="en-US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	</a:t>
            </a:r>
            <a:r>
              <a:rPr lang="en-MY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26 January </a:t>
            </a:r>
            <a:r>
              <a:rPr lang="en-MY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2019 </a:t>
            </a: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742902"/>
              </p:ext>
            </p:extLst>
          </p:nvPr>
        </p:nvGraphicFramePr>
        <p:xfrm>
          <a:off x="1" y="3102429"/>
          <a:ext cx="9143999" cy="653142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PJJ 1907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PJJ 1907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CAT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154" y="109357"/>
            <a:ext cx="4339197" cy="3254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2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103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Mahen</cp:lastModifiedBy>
  <cp:revision>65</cp:revision>
  <cp:lastPrinted>2015-08-20T04:01:10Z</cp:lastPrinted>
  <dcterms:created xsi:type="dcterms:W3CDTF">2015-08-20T02:31:53Z</dcterms:created>
  <dcterms:modified xsi:type="dcterms:W3CDTF">2019-01-29T03:15:49Z</dcterms:modified>
</cp:coreProperties>
</file>