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8" autoAdjust="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15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6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72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810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16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05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96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397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24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1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67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CA087-38E0-7447-9993-864140F93315}" type="datetimeFigureOut">
              <a:rPr lang="en-US" smtClean="0"/>
              <a:t>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4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86" r="7216"/>
          <a:stretch/>
        </p:blipFill>
        <p:spPr bwMode="auto">
          <a:xfrm>
            <a:off x="4371661" y="710"/>
            <a:ext cx="4772339" cy="1744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1175710"/>
            <a:ext cx="9144000" cy="54261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b="51997"/>
          <a:stretch/>
        </p:blipFill>
        <p:spPr bwMode="auto">
          <a:xfrm>
            <a:off x="0" y="5106814"/>
            <a:ext cx="4405313" cy="1751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24698"/>
            <a:ext cx="9144000" cy="1224304"/>
          </a:xfrm>
        </p:spPr>
        <p:txBody>
          <a:bodyPr>
            <a:normAutofit fontScale="90000"/>
          </a:bodyPr>
          <a:lstStyle/>
          <a:p>
            <a:r>
              <a:rPr lang="nl-NL" sz="6000" b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Redberry Outdoors Sdn Bhd</a:t>
            </a:r>
            <a:br>
              <a:rPr lang="nl-NL" b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</a:br>
            <a:r>
              <a:rPr lang="en-US" sz="36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Rapid Penang Bus Advertising Certificate of Completion</a:t>
            </a:r>
            <a:endParaRPr lang="en-US" sz="360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342966"/>
            <a:ext cx="9144000" cy="2172068"/>
          </a:xfrm>
        </p:spPr>
        <p:txBody>
          <a:bodyPr>
            <a:noAutofit/>
          </a:bodyPr>
          <a:lstStyle/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Campaign				: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CAT – Ka</a:t>
            </a:r>
            <a:r>
              <a:rPr lang="fi-FI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rnival Yosakoi Pulau Pinang 2019</a:t>
            </a:r>
            <a:endParaRPr lang="en-GB" sz="3100" b="1" baseline="300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Campaign Period			: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MY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28 January 2019 – 27 February 2019</a:t>
            </a:r>
            <a:endParaRPr lang="en-MY" sz="3100" b="1" baseline="300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l">
              <a:lnSpc>
                <a:spcPts val="3360"/>
              </a:lnSpc>
            </a:pPr>
            <a:r>
              <a:rPr lang="es-ES_tradnl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Sales </a:t>
            </a:r>
            <a:r>
              <a:rPr lang="es-ES_tradnl" sz="3100" baseline="30000" dirty="0" err="1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Person</a:t>
            </a:r>
            <a:r>
              <a:rPr lang="es-ES_tradnl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			:</a:t>
            </a:r>
            <a:r>
              <a:rPr lang="es-ES_tradnl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Sook Ching</a:t>
            </a:r>
          </a:p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Contract  No.				: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sz="3100" b="1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RBO/19/B4/219</a:t>
            </a:r>
          </a:p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Date of Completion		:	</a:t>
            </a:r>
            <a:r>
              <a:rPr lang="en-MY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27 January </a:t>
            </a:r>
            <a:r>
              <a:rPr lang="en-MY" sz="3100" b="1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2019 </a:t>
            </a:r>
            <a:r>
              <a:rPr lang="en-US" sz="28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	</a:t>
            </a:r>
            <a:endParaRPr lang="en-GB" sz="2800" b="1" baseline="300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150" y="5152969"/>
            <a:ext cx="3695700" cy="622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8934" y="5994124"/>
            <a:ext cx="6946132" cy="6052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Outdoors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Sdn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Bhd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500" baseline="30000" dirty="0">
                <a:latin typeface="Century Gothic"/>
                <a:cs typeface="Century Gothic"/>
              </a:rPr>
              <a:t>Redberry City, Lot 2A, </a:t>
            </a:r>
            <a:r>
              <a:rPr lang="nl-NL" sz="1500" baseline="30000" dirty="0" err="1">
                <a:latin typeface="Century Gothic"/>
                <a:cs typeface="Century Gothic"/>
              </a:rPr>
              <a:t>Jalan</a:t>
            </a:r>
            <a:r>
              <a:rPr lang="nl-NL" sz="1500" baseline="30000" dirty="0">
                <a:latin typeface="Century Gothic"/>
                <a:cs typeface="Century Gothic"/>
              </a:rPr>
              <a:t> 13/2, 46200 Petaling Jaya </a:t>
            </a:r>
            <a:r>
              <a:rPr lang="nl-NL" sz="1500" baseline="30000" dirty="0" err="1">
                <a:latin typeface="Century Gothic"/>
                <a:cs typeface="Century Gothic"/>
              </a:rPr>
              <a:t>Selangor</a:t>
            </a:r>
            <a:r>
              <a:rPr lang="nl-NL" sz="1500" baseline="30000" dirty="0">
                <a:latin typeface="Century Gothic"/>
                <a:cs typeface="Century Gothic"/>
              </a:rPr>
              <a:t> </a:t>
            </a:r>
            <a:r>
              <a:rPr lang="nl-NL" sz="1500" baseline="30000" dirty="0" err="1">
                <a:latin typeface="Century Gothic"/>
                <a:cs typeface="Century Gothic"/>
              </a:rPr>
              <a:t>Darul</a:t>
            </a:r>
            <a:r>
              <a:rPr lang="nl-NL" sz="1500" baseline="30000" dirty="0">
                <a:latin typeface="Century Gothic"/>
                <a:cs typeface="Century Gothic"/>
              </a:rPr>
              <a:t> </a:t>
            </a:r>
            <a:r>
              <a:rPr lang="nl-NL" sz="1500" baseline="30000" dirty="0" err="1">
                <a:latin typeface="Century Gothic"/>
                <a:cs typeface="Century Gothic"/>
              </a:rPr>
              <a:t>Ehsan</a:t>
            </a:r>
            <a:endParaRPr lang="nl-NL" sz="1500" baseline="30000" dirty="0">
              <a:latin typeface="Century Gothic"/>
              <a:cs typeface="Century Gothic"/>
            </a:endParaRPr>
          </a:p>
          <a:p>
            <a:pPr algn="ctr">
              <a:spcBef>
                <a:spcPts val="400"/>
              </a:spcBef>
            </a:pPr>
            <a:r>
              <a:rPr lang="pl-PL" sz="1500" b="1" baseline="30000" dirty="0">
                <a:latin typeface="Century Gothic"/>
                <a:cs typeface="Century Gothic"/>
              </a:rPr>
              <a:t>Tel : </a:t>
            </a:r>
            <a:r>
              <a:rPr lang="pl-PL" sz="1500" baseline="30000" dirty="0">
                <a:latin typeface="Century Gothic"/>
                <a:cs typeface="Century Gothic"/>
              </a:rPr>
              <a:t>+603 7495 1155  </a:t>
            </a:r>
            <a:r>
              <a:rPr lang="pl-PL" sz="1500" b="1" baseline="30000" dirty="0">
                <a:latin typeface="Century Gothic"/>
                <a:cs typeface="Century Gothic"/>
              </a:rPr>
              <a:t>Fax : </a:t>
            </a:r>
            <a:r>
              <a:rPr lang="pl-PL" sz="1500" baseline="30000" dirty="0">
                <a:latin typeface="Century Gothic"/>
                <a:cs typeface="Century Gothic"/>
              </a:rPr>
              <a:t>+603 7495 1138    </a:t>
            </a:r>
            <a:r>
              <a:rPr lang="pl-P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71544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7522"/>
              </p:ext>
            </p:extLst>
          </p:nvPr>
        </p:nvGraphicFramePr>
        <p:xfrm>
          <a:off x="1" y="3102429"/>
          <a:ext cx="9143999" cy="653142"/>
        </p:xfrm>
        <a:graphic>
          <a:graphicData uri="http://schemas.openxmlformats.org/drawingml/2006/table">
            <a:tbl>
              <a:tblPr/>
              <a:tblGrid>
                <a:gridCol w="520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5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7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3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604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No.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Route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Bus Plate No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Depot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Model</a:t>
                      </a:r>
                      <a:endParaRPr lang="fr-FR" sz="15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CAT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PJH 197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WELD QUAY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10M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757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</a:t>
            </a:r>
            <a:r>
              <a:rPr lang="en-GB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PJH 197</a:t>
            </a: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CAT</a:t>
            </a:r>
          </a:p>
          <a:p>
            <a:endParaRPr lang="en-GB" sz="2400" b="1" baseline="30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114055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109357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505784"/>
            <a:ext cx="4344560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727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103</Words>
  <Application>Microsoft Office PowerPoint</Application>
  <PresentationFormat>On-screen Show (4:3)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Century Gothic</vt:lpstr>
      <vt:lpstr>Office Theme</vt:lpstr>
      <vt:lpstr>Redberry Outdoors Sdn Bhd Rapid Penang Bus Advertising Certificate of Completion</vt:lpstr>
      <vt:lpstr>PowerPoint Presentation</vt:lpstr>
      <vt:lpstr>PowerPoint Presentation</vt:lpstr>
    </vt:vector>
  </TitlesOfParts>
  <Company>Redberry Outdoors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Redberry Outdoors Sdn Bhd RapidKL Bus Advertising Certificate of Completion</dc:title>
  <dc:creator>Mohd Arif Esa</dc:creator>
  <cp:lastModifiedBy>Mahen</cp:lastModifiedBy>
  <cp:revision>66</cp:revision>
  <cp:lastPrinted>2015-08-20T04:01:10Z</cp:lastPrinted>
  <dcterms:created xsi:type="dcterms:W3CDTF">2015-08-20T02:31:53Z</dcterms:created>
  <dcterms:modified xsi:type="dcterms:W3CDTF">2019-01-29T03:16:46Z</dcterms:modified>
</cp:coreProperties>
</file>