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8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7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1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6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86" r="7216"/>
          <a:stretch/>
        </p:blipFill>
        <p:spPr bwMode="auto">
          <a:xfrm>
            <a:off x="4371661" y="710"/>
            <a:ext cx="4772339" cy="174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75710"/>
            <a:ext cx="9144000" cy="5426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b="51997"/>
          <a:stretch/>
        </p:blipFill>
        <p:spPr bwMode="auto">
          <a:xfrm>
            <a:off x="0" y="5106814"/>
            <a:ext cx="4405313" cy="175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4698"/>
            <a:ext cx="9144000" cy="1224304"/>
          </a:xfrm>
        </p:spPr>
        <p:txBody>
          <a:bodyPr>
            <a:normAutofit fontScale="90000"/>
          </a:bodyPr>
          <a:lstStyle/>
          <a:p>
            <a:r>
              <a:rPr lang="nl-NL" sz="60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Redberry Outdoors Sdn Bhd</a:t>
            </a:r>
            <a:br>
              <a:rPr lang="nl-N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en-US" sz="36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Rapid Penang Bus Advertising Certificate of Completion</a:t>
            </a:r>
            <a:endParaRPr lang="en-US" sz="36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42966"/>
            <a:ext cx="9144000" cy="2172068"/>
          </a:xfrm>
        </p:spPr>
        <p:txBody>
          <a:bodyPr>
            <a:noAutofit/>
          </a:bodyPr>
          <a:lstStyle/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Penang International Food Festival 2019</a:t>
            </a:r>
            <a:endParaRPr lang="en-GB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 Period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15 March 2019 – 14 April 2019</a:t>
            </a:r>
            <a:endParaRPr lang="en-MY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Sales </a:t>
            </a:r>
            <a:r>
              <a:rPr lang="es-ES_tradnl" sz="3100" baseline="30000" dirty="0" err="1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Person</a:t>
            </a: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			:</a:t>
            </a:r>
            <a:r>
              <a:rPr lang="es-ES_tradnl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Sook Ching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Contract  No.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RBO/19/B4/225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Date of Completion		:	</a:t>
            </a:r>
            <a:r>
              <a:rPr lang="en-GB" sz="3100" b="1" baseline="30000">
                <a:solidFill>
                  <a:srgbClr val="FF0000"/>
                </a:solidFill>
                <a:latin typeface="Century Gothic" panose="020B0502020202020204" pitchFamily="34" charset="0"/>
              </a:rPr>
              <a:t>15 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March 2019</a:t>
            </a:r>
          </a:p>
          <a:p>
            <a:pPr algn="l">
              <a:lnSpc>
                <a:spcPts val="3360"/>
              </a:lnSpc>
            </a:pPr>
            <a:r>
              <a:rPr lang="en-US" sz="28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	</a:t>
            </a:r>
            <a:endParaRPr lang="en-GB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5152969"/>
            <a:ext cx="3695700" cy="62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8934" y="5994124"/>
            <a:ext cx="6946132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Outdoors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Sdn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Bhd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500" baseline="30000" dirty="0">
                <a:latin typeface="Century Gothic"/>
                <a:cs typeface="Century Gothic"/>
              </a:rPr>
              <a:t>Redberry City, Lot 2A, </a:t>
            </a:r>
            <a:r>
              <a:rPr lang="nl-NL" sz="1500" baseline="30000" dirty="0" err="1">
                <a:latin typeface="Century Gothic"/>
                <a:cs typeface="Century Gothic"/>
              </a:rPr>
              <a:t>Jalan</a:t>
            </a:r>
            <a:r>
              <a:rPr lang="nl-NL" sz="1500" baseline="30000" dirty="0">
                <a:latin typeface="Century Gothic"/>
                <a:cs typeface="Century Gothic"/>
              </a:rPr>
              <a:t> 13/2, 46200 Petaling Jaya </a:t>
            </a:r>
            <a:r>
              <a:rPr lang="nl-NL" sz="1500" baseline="30000" dirty="0" err="1">
                <a:latin typeface="Century Gothic"/>
                <a:cs typeface="Century Gothic"/>
              </a:rPr>
              <a:t>Selangor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Darul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Ehsan</a:t>
            </a:r>
            <a:endParaRPr lang="nl-NL" sz="1500" baseline="30000" dirty="0">
              <a:latin typeface="Century Gothic"/>
              <a:cs typeface="Century Gothic"/>
            </a:endParaRPr>
          </a:p>
          <a:p>
            <a:pPr algn="ctr">
              <a:spcBef>
                <a:spcPts val="400"/>
              </a:spcBef>
            </a:pPr>
            <a:r>
              <a:rPr lang="pl-PL" sz="1500" b="1" baseline="30000" dirty="0">
                <a:latin typeface="Century Gothic"/>
                <a:cs typeface="Century Gothic"/>
              </a:rPr>
              <a:t>Tel : </a:t>
            </a:r>
            <a:r>
              <a:rPr lang="pl-PL" sz="1500" baseline="30000" dirty="0">
                <a:latin typeface="Century Gothic"/>
                <a:cs typeface="Century Gothic"/>
              </a:rPr>
              <a:t>+603 7495 1155  </a:t>
            </a:r>
            <a:r>
              <a:rPr lang="pl-PL" sz="1500" b="1" baseline="30000" dirty="0">
                <a:latin typeface="Century Gothic"/>
                <a:cs typeface="Century Gothic"/>
              </a:rPr>
              <a:t>Fax : </a:t>
            </a:r>
            <a:r>
              <a:rPr lang="pl-PL" sz="1500" baseline="30000" dirty="0">
                <a:latin typeface="Century Gothic"/>
                <a:cs typeface="Century Gothic"/>
              </a:rPr>
              <a:t>+603 7495 1138    </a:t>
            </a:r>
            <a:r>
              <a:rPr lang="pl-P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544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PJL 9764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101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842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423160"/>
              </p:ext>
            </p:extLst>
          </p:nvPr>
        </p:nvGraphicFramePr>
        <p:xfrm>
          <a:off x="1" y="1959431"/>
          <a:ext cx="9143999" cy="2939139"/>
        </p:xfrm>
        <a:graphic>
          <a:graphicData uri="http://schemas.openxmlformats.org/drawingml/2006/table">
            <a:tbl>
              <a:tblPr/>
              <a:tblGrid>
                <a:gridCol w="520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0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No.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Route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Bus Plate No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Depot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fr-FR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PJF 2914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MAK MANDIN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12M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PJF 1370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MAK MANDIN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12M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966662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PJJ 4732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000491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PLL 7307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34571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PLL 7270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754645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PJL 9315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SG NIBONG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09749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PJL 9105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WELD QUAY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648395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PJL 9764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WELD QUAY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8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7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PJF 2914</a:t>
            </a:r>
            <a:endParaRPr lang="en-GB" sz="2400" b="1" baseline="3000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701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1893F26-BFA0-491C-9BB9-1C2F06E6D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699364"/>
            <a:ext cx="4344558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02AF11-D82B-498F-90E4-D0A8CAFE0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694666"/>
            <a:ext cx="4344558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17326A-7702-4878-AF11-6A3365BE86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31484"/>
            <a:ext cx="4344558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765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PJF 1370</a:t>
            </a:r>
            <a:endParaRPr lang="en-GB" sz="2400" b="1" baseline="3000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701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699364"/>
            <a:ext cx="4344559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694666"/>
            <a:ext cx="4344559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31484"/>
            <a:ext cx="4344559" cy="2083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757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PJJ 4732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1324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PLL 7307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412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PLL 7270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304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80" y="3505894"/>
            <a:ext cx="4344265" cy="32541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5645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PJL 9315</a:t>
            </a:r>
            <a:endParaRPr lang="en-GB" sz="2400" b="1" baseline="30000" dirty="0">
              <a:solidFill>
                <a:schemeClr val="bg1"/>
              </a:solidFill>
              <a:latin typeface="Century Gothic"/>
              <a:cs typeface="Century Gothic"/>
            </a:endParaRP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304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1318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PJL 9105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101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165"/>
            <a:ext cx="4344559" cy="3254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946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467</Words>
  <Application>Microsoft Office PowerPoint</Application>
  <PresentationFormat>On-screen Show (4:3)</PresentationFormat>
  <Paragraphs>94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 Gothic</vt:lpstr>
      <vt:lpstr>Office Theme</vt:lpstr>
      <vt:lpstr>Redberry Outdoors Sdn Bhd Rapid Penang Bus Advertising Certificate of Completion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Redberry Outdoors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Redberry Outdoors Sdn Bhd RapidKL Bus Advertising Certificate of Completion</dc:title>
  <dc:creator>Mohd Arif Esa</dc:creator>
  <cp:lastModifiedBy>sook ching kwan</cp:lastModifiedBy>
  <cp:revision>75</cp:revision>
  <cp:lastPrinted>2015-08-20T04:01:10Z</cp:lastPrinted>
  <dcterms:created xsi:type="dcterms:W3CDTF">2015-08-20T02:31:53Z</dcterms:created>
  <dcterms:modified xsi:type="dcterms:W3CDTF">2019-03-21T07:27:53Z</dcterms:modified>
</cp:coreProperties>
</file>