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B697C-901B-4706-8171-2086539F4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A1E0D-09B8-42F3-A12D-F1CCF0F53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118C6-B479-41D1-97AA-6646DA8C9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74F3C-D066-418F-B19E-C99F0C616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DD2D2-E583-4F49-8D31-42F0701F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12453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26AC-38DE-46E6-85F9-A2A9ACC67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DA7867-5A8A-4A96-A143-C16A9ECA2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E97D2-7CD1-41F9-B21E-E4DC04750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69E62-FBC3-47F4-9158-64A1AA680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548DE-7BB1-4EFD-829B-3CC1763B5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037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0313C1-DD79-41F5-A131-8F077E1F4C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B80A34-9404-462C-A31D-2F8B10835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9E3E6-A7E2-4027-B997-E11B33A0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18F4C5-B479-4C4F-9329-3779EBCB0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A7176-6017-4E75-B4D6-E4772458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0625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7E676-0889-4C23-BC4E-5DFC6E016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9B5E0-586D-4EAD-AE9D-23CDB0335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A9D49-A88B-453D-9E54-7428DFDED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A0CB2-D5AF-47E5-83BE-D05FFE070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2CFEC-70B5-42C1-B7E5-9E7D4FDC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4864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154FD-47AF-4D45-9005-765013634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64AD6-78A8-446E-BF13-2B0C57B1E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E903E-AA80-43DE-84EE-1F96EB4AF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1C5FD-4107-4F1D-BCE8-9359458F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13765-D8C7-4E26-B121-78D354B6B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039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709F2-BDB1-48C3-99CF-7B071FAA4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755C0-AC28-4F0E-8ACA-5FA51FC58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37AF96-5101-4BC6-A380-1EBCD282B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21838D-0660-4F1F-930D-66E3117B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6703A-1A83-43DC-8ABD-E5D44C6D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A364F4-744C-4F6B-BCAE-2CED749B8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1078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EA51-B65B-431E-BAB3-B78DFA7F1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0FF09-E297-4CC4-A828-076A67FCD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97A223-A6AB-4CAA-AEE7-4EFC57E33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35AEF3-FF8C-447C-8E1E-2FBA23C01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4E2479-F5F7-406C-98B2-CE35068BDA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B3E20A-C651-4488-B102-3F8809B84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A39F78-0BD8-4B4C-BA1B-59D6385B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760E00-796A-45FC-8193-DC651EFF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55090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900C3-6D3C-482C-A015-5391E94F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D749F5-248F-4833-8CD0-43297E26A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36FD5-1070-4AED-9DA2-0126817A2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64101E-AA69-458D-9096-06C920B18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977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DC4A7C-FF6F-4212-8E13-F63FADD4A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D60D34-FA5F-4FC0-9F06-C55B0F4A8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58AF1-83E0-4B2A-A99E-D66B55231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707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B993F-1CF7-43A0-8FE5-62F674BD1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74FD-BBEB-4100-A885-0BF1908D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0F142-53E7-45F0-A206-EAB8B8B33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425CB5-AB7F-498D-9BF0-043286DD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4153D4-BA7A-4F65-B8CA-8E9462C09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A78F48-7386-4460-A31A-19EA77055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176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98AD3-1010-4E41-95BD-29B34050E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5CA05C-D996-42E2-9BC6-03C88C2663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FE741-2263-4438-B01B-9091622D7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39487-0B54-4D7A-AADB-08DBB503B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C51A9-91F6-406D-A7F7-4709BFB2F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A4260-223F-44B1-BDEA-54E859A24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8723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CFFFC8-6985-43EE-95D6-CAE2E1D2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DD30CF-A656-4D83-AF39-E3D88F906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89493-B0FB-4C35-B326-2297B615A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8403B-E6F7-49D8-BE0B-1F2820E2B6B3}" type="datetimeFigureOut">
              <a:rPr lang="en-MY" smtClean="0"/>
              <a:t>10/12/2020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0EA23-ED25-4995-B076-A755EBB0C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9E513-F5FE-408C-B511-DBE2868E1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EFACE-DDC1-44CC-8346-EB3F56D996B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3746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FCD345-D119-4FD9-A3BE-604078711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33" y="0"/>
            <a:ext cx="3887777" cy="6858000"/>
          </a:xfrm>
          <a:prstGeom prst="rect">
            <a:avLst/>
          </a:prstGeom>
        </p:spPr>
      </p:pic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1602D6E8-7D8E-4356-A0B9-FDCFF749CBF1}"/>
              </a:ext>
            </a:extLst>
          </p:cNvPr>
          <p:cNvSpPr/>
          <p:nvPr/>
        </p:nvSpPr>
        <p:spPr>
          <a:xfrm>
            <a:off x="4620473" y="145774"/>
            <a:ext cx="2951053" cy="530087"/>
          </a:xfrm>
          <a:prstGeom prst="wedgeRectCallout">
            <a:avLst>
              <a:gd name="adj1" fmla="val -106155"/>
              <a:gd name="adj2" fmla="val 1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Change to Accommodation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937A63-FC36-44C8-B002-B4F3233F8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989" y="0"/>
            <a:ext cx="3696224" cy="6858000"/>
          </a:xfrm>
          <a:prstGeom prst="rect">
            <a:avLst/>
          </a:prstGeom>
        </p:spPr>
      </p:pic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C58359DC-9AE1-4595-A81A-DB15BC7F7D55}"/>
              </a:ext>
            </a:extLst>
          </p:cNvPr>
          <p:cNvSpPr/>
          <p:nvPr/>
        </p:nvSpPr>
        <p:spPr>
          <a:xfrm>
            <a:off x="4620473" y="1166191"/>
            <a:ext cx="3092292" cy="530087"/>
          </a:xfrm>
          <a:prstGeom prst="wedgeRectCallout">
            <a:avLst>
              <a:gd name="adj1" fmla="val 94877"/>
              <a:gd name="adj2" fmla="val -14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Change to Local Culture</a:t>
            </a:r>
          </a:p>
        </p:txBody>
      </p:sp>
    </p:spTree>
    <p:extLst>
      <p:ext uri="{BB962C8B-B14F-4D97-AF65-F5344CB8AC3E}">
        <p14:creationId xmlns:p14="http://schemas.microsoft.com/office/powerpoint/2010/main" val="1515076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PGT</dc:creator>
  <cp:lastModifiedBy>PGT</cp:lastModifiedBy>
  <cp:revision>3</cp:revision>
  <dcterms:created xsi:type="dcterms:W3CDTF">2020-12-10T03:47:29Z</dcterms:created>
  <dcterms:modified xsi:type="dcterms:W3CDTF">2020-12-10T04:14:20Z</dcterms:modified>
</cp:coreProperties>
</file>