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</p:sldMasterIdLst>
  <p:sldIdLst>
    <p:sldId id="257" r:id="rId11"/>
    <p:sldId id="259" r:id="rId12"/>
    <p:sldId id="264" r:id="rId13"/>
    <p:sldId id="261" r:id="rId14"/>
    <p:sldId id="277" r:id="rId15"/>
    <p:sldId id="278" r:id="rId16"/>
    <p:sldId id="269" r:id="rId17"/>
    <p:sldId id="270" r:id="rId18"/>
    <p:sldId id="279" r:id="rId19"/>
    <p:sldId id="280" r:id="rId20"/>
    <p:sldId id="281" r:id="rId21"/>
    <p:sldId id="284" r:id="rId22"/>
    <p:sldId id="282" r:id="rId23"/>
    <p:sldId id="283" r:id="rId24"/>
    <p:sldId id="265" r:id="rId25"/>
    <p:sldId id="267" r:id="rId26"/>
    <p:sldId id="272" r:id="rId27"/>
    <p:sldId id="273" r:id="rId28"/>
    <p:sldId id="276" r:id="rId29"/>
    <p:sldId id="275" r:id="rId30"/>
  </p:sldIdLst>
  <p:sldSz cx="9144000" cy="6858000" type="screen4x3"/>
  <p:notesSz cx="6858000" cy="9144000"/>
  <p:defaultTextStyle>
    <a:defPPr>
      <a:defRPr lang="en-US"/>
    </a:defPPr>
    <a:lvl1pPr marL="0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92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86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78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70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64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56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48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42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88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8" Type="http://schemas.openxmlformats.org/officeDocument/2006/relationships/slideMaster" Target="slideMasters/slideMaster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6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2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68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4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0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36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2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4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564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99453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01870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4255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64263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751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35965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53929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65973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6414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24696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268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3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093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35021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57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6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2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68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41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36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482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375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8685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4"/>
            <a:ext cx="3886200" cy="908050"/>
          </a:xfrm>
        </p:spPr>
        <p:txBody>
          <a:bodyPr anchor="t"/>
          <a:lstStyle>
            <a:lvl1pPr algn="l">
              <a:defRPr sz="22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09"/>
            <a:ext cx="3886200" cy="1000125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6032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206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6809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412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016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36192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79222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4825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9554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2019300" cy="3017309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0"/>
            <a:ext cx="2019300" cy="3017309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1656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23409"/>
            <a:ext cx="2020094" cy="42650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6032" indent="0">
              <a:buNone/>
              <a:defRPr sz="1100" b="1"/>
            </a:lvl2pPr>
            <a:lvl3pPr marL="512064" indent="0">
              <a:buNone/>
              <a:defRPr sz="1000" b="1"/>
            </a:lvl3pPr>
            <a:lvl4pPr marL="768096" indent="0">
              <a:buNone/>
              <a:defRPr sz="900" b="1"/>
            </a:lvl4pPr>
            <a:lvl5pPr marL="1024128" indent="0">
              <a:buNone/>
              <a:defRPr sz="900" b="1"/>
            </a:lvl5pPr>
            <a:lvl6pPr marL="1280160" indent="0">
              <a:buNone/>
              <a:defRPr sz="900" b="1"/>
            </a:lvl6pPr>
            <a:lvl7pPr marL="1536192" indent="0">
              <a:buNone/>
              <a:defRPr sz="900" b="1"/>
            </a:lvl7pPr>
            <a:lvl8pPr marL="1792224" indent="0">
              <a:buNone/>
              <a:defRPr sz="900" b="1"/>
            </a:lvl8pPr>
            <a:lvl9pPr marL="2048256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449917"/>
            <a:ext cx="2020094" cy="2634192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6032" indent="0">
              <a:buNone/>
              <a:defRPr sz="1100" b="1"/>
            </a:lvl2pPr>
            <a:lvl3pPr marL="512064" indent="0">
              <a:buNone/>
              <a:defRPr sz="1000" b="1"/>
            </a:lvl3pPr>
            <a:lvl4pPr marL="768096" indent="0">
              <a:buNone/>
              <a:defRPr sz="900" b="1"/>
            </a:lvl4pPr>
            <a:lvl5pPr marL="1024128" indent="0">
              <a:buNone/>
              <a:defRPr sz="900" b="1"/>
            </a:lvl5pPr>
            <a:lvl6pPr marL="1280160" indent="0">
              <a:buNone/>
              <a:defRPr sz="900" b="1"/>
            </a:lvl6pPr>
            <a:lvl7pPr marL="1536192" indent="0">
              <a:buNone/>
              <a:defRPr sz="900" b="1"/>
            </a:lvl7pPr>
            <a:lvl8pPr marL="1792224" indent="0">
              <a:buNone/>
              <a:defRPr sz="900" b="1"/>
            </a:lvl8pPr>
            <a:lvl9pPr marL="2048256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3448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2745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901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82033"/>
            <a:ext cx="1504157" cy="774700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4"/>
            <a:ext cx="2555875" cy="3902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956734"/>
            <a:ext cx="1504157" cy="3127375"/>
          </a:xfrm>
        </p:spPr>
        <p:txBody>
          <a:bodyPr/>
          <a:lstStyle>
            <a:lvl1pPr marL="0" indent="0">
              <a:buNone/>
              <a:defRPr sz="800"/>
            </a:lvl1pPr>
            <a:lvl2pPr marL="256032" indent="0">
              <a:buNone/>
              <a:defRPr sz="700"/>
            </a:lvl2pPr>
            <a:lvl3pPr marL="512064" indent="0">
              <a:buNone/>
              <a:defRPr sz="600"/>
            </a:lvl3pPr>
            <a:lvl4pPr marL="768096" indent="0">
              <a:buNone/>
              <a:defRPr sz="500"/>
            </a:lvl4pPr>
            <a:lvl5pPr marL="1024128" indent="0">
              <a:buNone/>
              <a:defRPr sz="500"/>
            </a:lvl5pPr>
            <a:lvl6pPr marL="1280160" indent="0">
              <a:buNone/>
              <a:defRPr sz="500"/>
            </a:lvl6pPr>
            <a:lvl7pPr marL="1536192" indent="0">
              <a:buNone/>
              <a:defRPr sz="500"/>
            </a:lvl7pPr>
            <a:lvl8pPr marL="1792224" indent="0">
              <a:buNone/>
              <a:defRPr sz="500"/>
            </a:lvl8pPr>
            <a:lvl9pPr marL="2048256" indent="0">
              <a:buNone/>
              <a:defRPr sz="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139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5558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800"/>
            </a:lvl1pPr>
            <a:lvl2pPr marL="256032" indent="0">
              <a:buNone/>
              <a:defRPr sz="1600"/>
            </a:lvl2pPr>
            <a:lvl3pPr marL="512064" indent="0">
              <a:buNone/>
              <a:defRPr sz="1300"/>
            </a:lvl3pPr>
            <a:lvl4pPr marL="768096" indent="0">
              <a:buNone/>
              <a:defRPr sz="1100"/>
            </a:lvl4pPr>
            <a:lvl5pPr marL="1024128" indent="0">
              <a:buNone/>
              <a:defRPr sz="1100"/>
            </a:lvl5pPr>
            <a:lvl6pPr marL="1280160" indent="0">
              <a:buNone/>
              <a:defRPr sz="1100"/>
            </a:lvl6pPr>
            <a:lvl7pPr marL="1536192" indent="0">
              <a:buNone/>
              <a:defRPr sz="1100"/>
            </a:lvl7pPr>
            <a:lvl8pPr marL="1792224" indent="0">
              <a:buNone/>
              <a:defRPr sz="1100"/>
            </a:lvl8pPr>
            <a:lvl9pPr marL="2048256" indent="0">
              <a:buNone/>
              <a:defRPr sz="1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5"/>
            <a:ext cx="2743200" cy="536575"/>
          </a:xfrm>
        </p:spPr>
        <p:txBody>
          <a:bodyPr/>
          <a:lstStyle>
            <a:lvl1pPr marL="0" indent="0">
              <a:buNone/>
              <a:defRPr sz="800"/>
            </a:lvl1pPr>
            <a:lvl2pPr marL="256032" indent="0">
              <a:buNone/>
              <a:defRPr sz="700"/>
            </a:lvl2pPr>
            <a:lvl3pPr marL="512064" indent="0">
              <a:buNone/>
              <a:defRPr sz="600"/>
            </a:lvl3pPr>
            <a:lvl4pPr marL="768096" indent="0">
              <a:buNone/>
              <a:defRPr sz="500"/>
            </a:lvl4pPr>
            <a:lvl5pPr marL="1024128" indent="0">
              <a:buNone/>
              <a:defRPr sz="500"/>
            </a:lvl5pPr>
            <a:lvl6pPr marL="1280160" indent="0">
              <a:buNone/>
              <a:defRPr sz="500"/>
            </a:lvl6pPr>
            <a:lvl7pPr marL="1536192" indent="0">
              <a:buNone/>
              <a:defRPr sz="500"/>
            </a:lvl7pPr>
            <a:lvl8pPr marL="1792224" indent="0">
              <a:buNone/>
              <a:defRPr sz="500"/>
            </a:lvl8pPr>
            <a:lvl9pPr marL="2048256" indent="0">
              <a:buNone/>
              <a:defRPr sz="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4439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268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2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092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8267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8426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9616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2069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1979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5508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4782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099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4"/>
            <a:ext cx="3886200" cy="908050"/>
          </a:xfrm>
        </p:spPr>
        <p:txBody>
          <a:bodyPr anchor="t"/>
          <a:lstStyle>
            <a:lvl1pPr algn="l">
              <a:defRPr sz="22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0"/>
            <a:ext cx="3886200" cy="1000125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603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206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6809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412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015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3618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79220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4824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0634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7679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6080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8304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879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5831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1292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1966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1880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42537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136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1"/>
            <a:ext cx="2019300" cy="3017309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1"/>
            <a:ext cx="2019300" cy="3017309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6487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1695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4128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7496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0524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4995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6113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9137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58132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0272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780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23409"/>
            <a:ext cx="2020094" cy="42650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6030" indent="0">
              <a:buNone/>
              <a:defRPr sz="1100" b="1"/>
            </a:lvl2pPr>
            <a:lvl3pPr marL="512060" indent="0">
              <a:buNone/>
              <a:defRPr sz="1000" b="1"/>
            </a:lvl3pPr>
            <a:lvl4pPr marL="768090" indent="0">
              <a:buNone/>
              <a:defRPr sz="900" b="1"/>
            </a:lvl4pPr>
            <a:lvl5pPr marL="1024120" indent="0">
              <a:buNone/>
              <a:defRPr sz="900" b="1"/>
            </a:lvl5pPr>
            <a:lvl6pPr marL="1280150" indent="0">
              <a:buNone/>
              <a:defRPr sz="900" b="1"/>
            </a:lvl6pPr>
            <a:lvl7pPr marL="1536180" indent="0">
              <a:buNone/>
              <a:defRPr sz="900" b="1"/>
            </a:lvl7pPr>
            <a:lvl8pPr marL="1792209" indent="0">
              <a:buNone/>
              <a:defRPr sz="900" b="1"/>
            </a:lvl8pPr>
            <a:lvl9pPr marL="204824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449917"/>
            <a:ext cx="2020094" cy="2634192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6030" indent="0">
              <a:buNone/>
              <a:defRPr sz="1100" b="1"/>
            </a:lvl2pPr>
            <a:lvl3pPr marL="512060" indent="0">
              <a:buNone/>
              <a:defRPr sz="1000" b="1"/>
            </a:lvl3pPr>
            <a:lvl4pPr marL="768090" indent="0">
              <a:buNone/>
              <a:defRPr sz="900" b="1"/>
            </a:lvl4pPr>
            <a:lvl5pPr marL="1024120" indent="0">
              <a:buNone/>
              <a:defRPr sz="900" b="1"/>
            </a:lvl5pPr>
            <a:lvl6pPr marL="1280150" indent="0">
              <a:buNone/>
              <a:defRPr sz="900" b="1"/>
            </a:lvl6pPr>
            <a:lvl7pPr marL="1536180" indent="0">
              <a:buNone/>
              <a:defRPr sz="900" b="1"/>
            </a:lvl7pPr>
            <a:lvl8pPr marL="1792209" indent="0">
              <a:buNone/>
              <a:defRPr sz="900" b="1"/>
            </a:lvl8pPr>
            <a:lvl9pPr marL="204824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44550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3288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4483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83439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2409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63636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71615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6320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12057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9993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788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34593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89001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62639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5163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16823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2715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39476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4982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78465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75311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478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79838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95348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42579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84500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61819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87916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59686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83138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31594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5070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417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82033"/>
            <a:ext cx="1504157" cy="774700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6" y="182035"/>
            <a:ext cx="2555875" cy="3902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956735"/>
            <a:ext cx="1504157" cy="3127375"/>
          </a:xfrm>
        </p:spPr>
        <p:txBody>
          <a:bodyPr/>
          <a:lstStyle>
            <a:lvl1pPr marL="0" indent="0">
              <a:buNone/>
              <a:defRPr sz="800"/>
            </a:lvl1pPr>
            <a:lvl2pPr marL="256030" indent="0">
              <a:buNone/>
              <a:defRPr sz="700"/>
            </a:lvl2pPr>
            <a:lvl3pPr marL="512060" indent="0">
              <a:buNone/>
              <a:defRPr sz="600"/>
            </a:lvl3pPr>
            <a:lvl4pPr marL="768090" indent="0">
              <a:buNone/>
              <a:defRPr sz="500"/>
            </a:lvl4pPr>
            <a:lvl5pPr marL="1024120" indent="0">
              <a:buNone/>
              <a:defRPr sz="500"/>
            </a:lvl5pPr>
            <a:lvl6pPr marL="1280150" indent="0">
              <a:buNone/>
              <a:defRPr sz="500"/>
            </a:lvl6pPr>
            <a:lvl7pPr marL="1536180" indent="0">
              <a:buNone/>
              <a:defRPr sz="500"/>
            </a:lvl7pPr>
            <a:lvl8pPr marL="1792209" indent="0">
              <a:buNone/>
              <a:defRPr sz="500"/>
            </a:lvl8pPr>
            <a:lvl9pPr marL="2048240" indent="0">
              <a:buNone/>
              <a:defRPr sz="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82991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27986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12089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22968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2724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14697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78760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65703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4828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98122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458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1"/>
            <a:ext cx="2743200" cy="37782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800"/>
            </a:lvl1pPr>
            <a:lvl2pPr marL="256030" indent="0">
              <a:buNone/>
              <a:defRPr sz="1600"/>
            </a:lvl2pPr>
            <a:lvl3pPr marL="512060" indent="0">
              <a:buNone/>
              <a:defRPr sz="1300"/>
            </a:lvl3pPr>
            <a:lvl4pPr marL="768090" indent="0">
              <a:buNone/>
              <a:defRPr sz="1100"/>
            </a:lvl4pPr>
            <a:lvl5pPr marL="1024120" indent="0">
              <a:buNone/>
              <a:defRPr sz="1100"/>
            </a:lvl5pPr>
            <a:lvl6pPr marL="1280150" indent="0">
              <a:buNone/>
              <a:defRPr sz="1100"/>
            </a:lvl6pPr>
            <a:lvl7pPr marL="1536180" indent="0">
              <a:buNone/>
              <a:defRPr sz="1100"/>
            </a:lvl7pPr>
            <a:lvl8pPr marL="1792209" indent="0">
              <a:buNone/>
              <a:defRPr sz="1100"/>
            </a:lvl8pPr>
            <a:lvl9pPr marL="2048240" indent="0">
              <a:buNone/>
              <a:defRPr sz="1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6"/>
            <a:ext cx="2743200" cy="536575"/>
          </a:xfrm>
        </p:spPr>
        <p:txBody>
          <a:bodyPr/>
          <a:lstStyle>
            <a:lvl1pPr marL="0" indent="0">
              <a:buNone/>
              <a:defRPr sz="800"/>
            </a:lvl1pPr>
            <a:lvl2pPr marL="256030" indent="0">
              <a:buNone/>
              <a:defRPr sz="700"/>
            </a:lvl2pPr>
            <a:lvl3pPr marL="512060" indent="0">
              <a:buNone/>
              <a:defRPr sz="600"/>
            </a:lvl3pPr>
            <a:lvl4pPr marL="768090" indent="0">
              <a:buNone/>
              <a:defRPr sz="500"/>
            </a:lvl4pPr>
            <a:lvl5pPr marL="1024120" indent="0">
              <a:buNone/>
              <a:defRPr sz="500"/>
            </a:lvl5pPr>
            <a:lvl6pPr marL="1280150" indent="0">
              <a:buNone/>
              <a:defRPr sz="500"/>
            </a:lvl6pPr>
            <a:lvl7pPr marL="1536180" indent="0">
              <a:buNone/>
              <a:defRPr sz="500"/>
            </a:lvl7pPr>
            <a:lvl8pPr marL="1792209" indent="0">
              <a:buNone/>
              <a:defRPr sz="500"/>
            </a:lvl8pPr>
            <a:lvl9pPr marL="2048240" indent="0">
              <a:buNone/>
              <a:defRPr sz="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2287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32065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3752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30184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34156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4721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76878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62465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70153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9330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22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51206" tIns="25603" rIns="51206" bIns="25603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1"/>
            <a:ext cx="4114800" cy="3017309"/>
          </a:xfrm>
          <a:prstGeom prst="rect">
            <a:avLst/>
          </a:prstGeom>
        </p:spPr>
        <p:txBody>
          <a:bodyPr vert="horz" lIns="51206" tIns="25603" rIns="51206" bIns="2560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8"/>
            <a:ext cx="1066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12060"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68"/>
            <a:ext cx="1447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8"/>
            <a:ext cx="1066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1206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869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512060" rtl="0" eaLnBrk="1" latinLnBrk="0" hangingPunct="1">
        <a:spcBef>
          <a:spcPct val="0"/>
        </a:spcBef>
        <a:buNone/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022" indent="-192022" algn="l" defTabSz="51206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6049" indent="-160019" algn="l" defTabSz="51206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75" indent="-128015" algn="l" defTabSz="512060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896105" indent="-128015" algn="l" defTabSz="512060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2135" indent="-128015" algn="l" defTabSz="512060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08165" indent="-128015" algn="l" defTabSz="512060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64195" indent="-128015" algn="l" defTabSz="512060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25" indent="-128015" algn="l" defTabSz="512060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55" indent="-128015" algn="l" defTabSz="512060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206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412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015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3618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92209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4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633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51206" tIns="25603" rIns="51206" bIns="25603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0"/>
            <a:ext cx="4114800" cy="3017309"/>
          </a:xfrm>
          <a:prstGeom prst="rect">
            <a:avLst/>
          </a:prstGeom>
        </p:spPr>
        <p:txBody>
          <a:bodyPr vert="horz" lIns="51206" tIns="25603" rIns="51206" bIns="2560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4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12064"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4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1206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969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512064" rtl="0" eaLnBrk="1" latinLnBrk="0" hangingPunct="1">
        <a:spcBef>
          <a:spcPct val="0"/>
        </a:spcBef>
        <a:buNone/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024" indent="-192024" algn="l" defTabSz="512064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6052" indent="-160020" algn="l" defTabSz="512064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896112" indent="-128016" algn="l" defTabSz="512064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2144" indent="-128016" algn="l" defTabSz="512064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08176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64208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2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2064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4128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0160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36192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92224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94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38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20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238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437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821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63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9.xml"/><Relationship Id="rId5" Type="http://schemas.microsoft.com/office/2007/relationships/hdphoto" Target="../media/hdphoto1.wdp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0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3B8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19102" y="1140147"/>
            <a:ext cx="4580881" cy="4445795"/>
            <a:chOff x="-254000" y="140680"/>
            <a:chExt cx="12215681" cy="8891586"/>
          </a:xfrm>
        </p:grpSpPr>
        <p:sp>
          <p:nvSpPr>
            <p:cNvPr id="3" name="TextBox 3"/>
            <p:cNvSpPr txBox="1"/>
            <p:nvPr/>
          </p:nvSpPr>
          <p:spPr>
            <a:xfrm>
              <a:off x="-254000" y="140680"/>
              <a:ext cx="11961681" cy="64633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345"/>
                </a:lnSpc>
              </a:pPr>
              <a:r>
                <a:rPr lang="en-US" sz="6200" spc="-62" dirty="0">
                  <a:solidFill>
                    <a:srgbClr val="264C3D"/>
                  </a:solidFill>
                  <a:latin typeface="Berlin Sans FB Demi" pitchFamily="34" charset="0"/>
                </a:rPr>
                <a:t>ENHANCE ENTRY POINT OF PENANG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8391064"/>
              <a:ext cx="11961681" cy="6412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09"/>
                </a:lnSpc>
              </a:pPr>
              <a:r>
                <a:rPr lang="en-US" spc="72" dirty="0">
                  <a:solidFill>
                    <a:srgbClr val="FFFFFF"/>
                  </a:solidFill>
                  <a:latin typeface="Franklin Gothic Medium" pitchFamily="34" charset="0"/>
                </a:rPr>
                <a:t>BY INSTALLING BROCHURE RACK </a:t>
              </a: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alphaModFix amt="12000"/>
          </a:blip>
          <a:srcRect/>
          <a:stretch>
            <a:fillRect/>
          </a:stretch>
        </p:blipFill>
        <p:spPr>
          <a:xfrm rot="4524093">
            <a:off x="4343650" y="1135249"/>
            <a:ext cx="5001143" cy="442780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295900" y="1576528"/>
            <a:ext cx="3370866" cy="3545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271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A3DF3-3B78-4266-840A-23ED0FC7E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15962"/>
          </a:xfr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en-US" sz="3600" dirty="0"/>
              <a:t>Up-close Direction Sign to TIC in Panel 1</a:t>
            </a:r>
            <a:endParaRPr lang="en-MY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CD7963-045A-4465-A62B-8DE284CA6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143000"/>
            <a:ext cx="5046541" cy="563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685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E1B3C-1FA9-4379-BA9A-297D17757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en-US" dirty="0"/>
              <a:t>Panel 2 Design </a:t>
            </a:r>
            <a:endParaRPr lang="en-MY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1F9ADB-6212-4409-9F25-063641EA73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9700"/>
            <a:ext cx="9144000" cy="4038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" y="5448300"/>
            <a:ext cx="769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Information on </a:t>
            </a:r>
            <a:r>
              <a:rPr lang="en-US" dirty="0" err="1"/>
              <a:t>Jom</a:t>
            </a:r>
            <a:r>
              <a:rPr lang="en-US" dirty="0"/>
              <a:t>! Experience Penang – Penang Travel Deals Packages</a:t>
            </a:r>
          </a:p>
        </p:txBody>
      </p:sp>
    </p:spTree>
    <p:extLst>
      <p:ext uri="{BB962C8B-B14F-4D97-AF65-F5344CB8AC3E}">
        <p14:creationId xmlns:p14="http://schemas.microsoft.com/office/powerpoint/2010/main" val="12950887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73A91-DF2E-40B7-BA02-24B9166B8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ABDE43-682E-46E4-8C77-BB0863A37A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5971"/>
            <a:ext cx="9144000" cy="39460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4C57BC5-E315-4B60-B783-522E8206FC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4982929"/>
            <a:ext cx="83820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94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09600"/>
          </a:xfr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en-US" sz="3200" dirty="0"/>
              <a:t>Superimposed for Design Panel 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297"/>
          <a:stretch/>
        </p:blipFill>
        <p:spPr>
          <a:xfrm>
            <a:off x="914400" y="819709"/>
            <a:ext cx="7222524" cy="603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1389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en-US" dirty="0"/>
              <a:t>Superimposed Design Panel 2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838200"/>
            <a:ext cx="8034684" cy="6019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7661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3992562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9600" dirty="0">
                <a:solidFill>
                  <a:schemeClr val="bg1"/>
                </a:solidFill>
              </a:rPr>
              <a:t>SUNGAI NIBONG </a:t>
            </a:r>
          </a:p>
        </p:txBody>
      </p:sp>
    </p:spTree>
    <p:extLst>
      <p:ext uri="{BB962C8B-B14F-4D97-AF65-F5344CB8AC3E}">
        <p14:creationId xmlns:p14="http://schemas.microsoft.com/office/powerpoint/2010/main" val="3604190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20" y="457200"/>
            <a:ext cx="8229600" cy="792892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Sungai </a:t>
            </a:r>
            <a:r>
              <a:rPr lang="en-US" dirty="0" err="1">
                <a:solidFill>
                  <a:schemeClr val="bg1"/>
                </a:solidFill>
              </a:rPr>
              <a:t>Nibong</a:t>
            </a:r>
            <a:r>
              <a:rPr lang="en-US" dirty="0">
                <a:solidFill>
                  <a:schemeClr val="bg1"/>
                </a:solidFill>
              </a:rPr>
              <a:t> Bus Terminal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3357" y="5333694"/>
            <a:ext cx="3280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</a:rPr>
              <a:t>Size of panel : </a:t>
            </a:r>
            <a:r>
              <a:rPr lang="en-US" b="1" dirty="0">
                <a:solidFill>
                  <a:prstClr val="black"/>
                </a:solidFill>
              </a:rPr>
              <a:t>52’(w) x 29’ (h) </a:t>
            </a:r>
          </a:p>
        </p:txBody>
      </p:sp>
      <p:pic>
        <p:nvPicPr>
          <p:cNvPr id="2050" name="Picture 2" descr="C:\Users\user\Desktop\SARAH SOFIYAH\entry point\SG NIBONG\To be utiliz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920" y="1886844"/>
            <a:ext cx="4567584" cy="342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05688" y="5309705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 empty panels to be utilized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BC91FB-CD81-44DB-8E7F-F00E8B740C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" y="1886844"/>
            <a:ext cx="4567584" cy="34214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5C038D-08C9-4B23-81EA-0F34FB40CF6A}"/>
              </a:ext>
            </a:extLst>
          </p:cNvPr>
          <p:cNvSpPr txBox="1"/>
          <p:nvPr/>
        </p:nvSpPr>
        <p:spPr>
          <a:xfrm>
            <a:off x="1914645" y="4343400"/>
            <a:ext cx="676155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FFFF00"/>
                </a:solidFill>
                <a:latin typeface="Arial Black" panose="020B0A04020102020204" pitchFamily="34" charset="0"/>
              </a:rPr>
              <a:t>52’ (W</a:t>
            </a:r>
            <a:r>
              <a:rPr lang="en-US" sz="1100" b="1" dirty="0">
                <a:solidFill>
                  <a:srgbClr val="FFFF00"/>
                </a:solidFill>
                <a:latin typeface="Arial Black" panose="020B0A04020102020204" pitchFamily="34" charset="0"/>
              </a:rPr>
              <a:t>)</a:t>
            </a:r>
            <a:endParaRPr lang="en-MY" sz="11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BDE3FA-EDD6-46F6-870B-C112DC485229}"/>
              </a:ext>
            </a:extLst>
          </p:cNvPr>
          <p:cNvSpPr txBox="1"/>
          <p:nvPr/>
        </p:nvSpPr>
        <p:spPr>
          <a:xfrm>
            <a:off x="838200" y="3733800"/>
            <a:ext cx="676155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FFFF00"/>
                </a:solidFill>
                <a:latin typeface="Arial Black" panose="020B0A04020102020204" pitchFamily="34" charset="0"/>
              </a:rPr>
              <a:t>29’ (H</a:t>
            </a:r>
            <a:r>
              <a:rPr lang="en-US" sz="1100" b="1" dirty="0">
                <a:solidFill>
                  <a:srgbClr val="FFFF00"/>
                </a:solidFill>
                <a:latin typeface="Arial Black" panose="020B0A04020102020204" pitchFamily="34" charset="0"/>
              </a:rPr>
              <a:t>)</a:t>
            </a:r>
            <a:endParaRPr lang="en-MY" sz="11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59436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7338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3154362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6600" dirty="0">
                <a:solidFill>
                  <a:schemeClr val="bg1"/>
                </a:solidFill>
              </a:rPr>
              <a:t>SWETTENHAM PIER PENANG PORT</a:t>
            </a:r>
            <a:endParaRPr lang="en-US" sz="7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3619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62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Information / brochure stall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015313"/>
            <a:ext cx="3048000" cy="5105400"/>
          </a:xfrm>
        </p:spPr>
      </p:pic>
      <p:pic>
        <p:nvPicPr>
          <p:cNvPr id="1026" name="Picture 2" descr="C:\Users\user\Desktop\SARAH SOFIYAH\entry point\Penang port\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3254"/>
            <a:ext cx="2971799" cy="5082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Content Placeholder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13"/>
          <a:stretch/>
        </p:blipFill>
        <p:spPr>
          <a:xfrm>
            <a:off x="6221790" y="1013254"/>
            <a:ext cx="2885140" cy="508274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2000" y="5726668"/>
            <a:ext cx="1308628" cy="36933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</a:rPr>
              <a:t>Front image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0" y="5755154"/>
            <a:ext cx="1777218" cy="36933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</a:rPr>
              <a:t>Right side image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05600" y="5729243"/>
            <a:ext cx="167640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</a:rPr>
              <a:t>Left Side Image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24930" y="6145081"/>
            <a:ext cx="624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</a:t>
            </a:r>
            <a:r>
              <a:rPr lang="en-US" b="1" dirty="0"/>
              <a:t>artwork</a:t>
            </a:r>
            <a:r>
              <a:rPr lang="en-US" dirty="0"/>
              <a:t> (stickers on 4 sides), </a:t>
            </a:r>
            <a:r>
              <a:rPr lang="en-US" b="1" dirty="0"/>
              <a:t>tires</a:t>
            </a:r>
            <a:r>
              <a:rPr lang="en-US" dirty="0"/>
              <a:t> and </a:t>
            </a:r>
            <a:r>
              <a:rPr lang="en-US" b="1" dirty="0"/>
              <a:t>body of stall </a:t>
            </a:r>
            <a:r>
              <a:rPr lang="en-US" dirty="0"/>
              <a:t>will be changed to new ones. </a:t>
            </a:r>
          </a:p>
        </p:txBody>
      </p:sp>
    </p:spTree>
    <p:extLst>
      <p:ext uri="{BB962C8B-B14F-4D97-AF65-F5344CB8AC3E}">
        <p14:creationId xmlns:p14="http://schemas.microsoft.com/office/powerpoint/2010/main" val="17568011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4144962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8000" dirty="0">
                <a:solidFill>
                  <a:schemeClr val="bg1"/>
                </a:solidFill>
              </a:rPr>
              <a:t>KTM BUTTERWORTH </a:t>
            </a:r>
          </a:p>
        </p:txBody>
      </p:sp>
    </p:spTree>
    <p:extLst>
      <p:ext uri="{BB962C8B-B14F-4D97-AF65-F5344CB8AC3E}">
        <p14:creationId xmlns:p14="http://schemas.microsoft.com/office/powerpoint/2010/main" val="222236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42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30000"/>
          </a:blip>
          <a:srcRect/>
          <a:stretch>
            <a:fillRect/>
          </a:stretch>
        </p:blipFill>
        <p:spPr>
          <a:xfrm rot="1932077">
            <a:off x="1742583" y="-39534"/>
            <a:ext cx="5452190" cy="7534812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187975" y="381000"/>
            <a:ext cx="6561409" cy="5786194"/>
            <a:chOff x="0" y="19051"/>
            <a:chExt cx="17497089" cy="11572385"/>
          </a:xfrm>
        </p:grpSpPr>
        <p:sp>
          <p:nvSpPr>
            <p:cNvPr id="4" name="TextBox 4"/>
            <p:cNvSpPr txBox="1"/>
            <p:nvPr/>
          </p:nvSpPr>
          <p:spPr>
            <a:xfrm>
              <a:off x="0" y="19051"/>
              <a:ext cx="17497089" cy="25391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512060">
                <a:lnSpc>
                  <a:spcPts val="9903"/>
                </a:lnSpc>
              </a:pPr>
              <a:r>
                <a:rPr lang="en-US" sz="9000" dirty="0">
                  <a:solidFill>
                    <a:srgbClr val="FFFFFF"/>
                  </a:solidFill>
                  <a:latin typeface="Berlin Sans FB Demi" pitchFamily="34" charset="0"/>
                </a:rPr>
                <a:t>Content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3691840"/>
              <a:ext cx="17497089" cy="78995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512060">
                <a:lnSpc>
                  <a:spcPts val="4411"/>
                </a:lnSpc>
              </a:pP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- Penang </a:t>
              </a:r>
              <a:r>
                <a:rPr lang="en-US" sz="3200" dirty="0" err="1">
                  <a:solidFill>
                    <a:srgbClr val="FFFFFF"/>
                  </a:solidFill>
                  <a:latin typeface="Franklin Gothic Medium" pitchFamily="34" charset="0"/>
                </a:rPr>
                <a:t>Sentral</a:t>
              </a: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 </a:t>
              </a:r>
            </a:p>
            <a:p>
              <a:pPr defTabSz="512060">
                <a:lnSpc>
                  <a:spcPts val="4411"/>
                </a:lnSpc>
              </a:pP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- Rapid Ferry Penang (</a:t>
              </a:r>
              <a:r>
                <a:rPr lang="en-US" sz="3200" dirty="0" err="1">
                  <a:solidFill>
                    <a:srgbClr val="FFFFFF"/>
                  </a:solidFill>
                  <a:latin typeface="Franklin Gothic Medium" pitchFamily="34" charset="0"/>
                </a:rPr>
                <a:t>PengkalanSultan</a:t>
              </a: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 Abdul </a:t>
              </a:r>
              <a:r>
                <a:rPr lang="en-US" sz="3200" dirty="0" err="1">
                  <a:solidFill>
                    <a:srgbClr val="FFFFFF"/>
                  </a:solidFill>
                  <a:latin typeface="Franklin Gothic Medium" pitchFamily="34" charset="0"/>
                </a:rPr>
                <a:t>Halim</a:t>
              </a: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 Butterworth)</a:t>
              </a:r>
            </a:p>
            <a:p>
              <a:pPr marL="480056" indent="-480056" defTabSz="512060">
                <a:lnSpc>
                  <a:spcPts val="4411"/>
                </a:lnSpc>
                <a:buFontTx/>
                <a:buChar char="-"/>
              </a:pP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Bus </a:t>
              </a:r>
              <a:r>
                <a:rPr lang="en-US" sz="3200" dirty="0" err="1">
                  <a:solidFill>
                    <a:srgbClr val="FFFFFF"/>
                  </a:solidFill>
                  <a:latin typeface="Franklin Gothic Medium" pitchFamily="34" charset="0"/>
                </a:rPr>
                <a:t>Teriminal</a:t>
              </a: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 Sungai </a:t>
              </a:r>
              <a:r>
                <a:rPr lang="en-US" sz="3200" dirty="0" err="1">
                  <a:solidFill>
                    <a:srgbClr val="FFFFFF"/>
                  </a:solidFill>
                  <a:latin typeface="Franklin Gothic Medium" pitchFamily="34" charset="0"/>
                </a:rPr>
                <a:t>Nibong</a:t>
              </a: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 </a:t>
              </a:r>
            </a:p>
            <a:p>
              <a:pPr marL="480056" indent="-480056" defTabSz="512060">
                <a:lnSpc>
                  <a:spcPts val="4411"/>
                </a:lnSpc>
                <a:buFontTx/>
                <a:buChar char="-"/>
              </a:pPr>
              <a:r>
                <a:rPr lang="en-US" sz="3200" dirty="0" err="1">
                  <a:solidFill>
                    <a:srgbClr val="FFFFFF"/>
                  </a:solidFill>
                  <a:latin typeface="Franklin Gothic Medium" pitchFamily="34" charset="0"/>
                </a:rPr>
                <a:t>Swettenham</a:t>
              </a: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 Pier Penang Port</a:t>
              </a:r>
            </a:p>
            <a:p>
              <a:pPr marL="480056" indent="-480056" defTabSz="512060">
                <a:lnSpc>
                  <a:spcPts val="4411"/>
                </a:lnSpc>
                <a:buFontTx/>
                <a:buChar char="-"/>
              </a:pP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KTM Butterworth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5344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61086"/>
          </a:xfr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KTM BUTTERWORTH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5867400"/>
            <a:ext cx="7543800" cy="4571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Suggested place to put information rack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051" y="838200"/>
            <a:ext cx="4419600" cy="2386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11" y="3352800"/>
            <a:ext cx="38862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138" y="3352800"/>
            <a:ext cx="40386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5123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676400"/>
            <a:ext cx="8229600" cy="3078162"/>
          </a:xfrm>
          <a:solidFill>
            <a:schemeClr val="tx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en-US" sz="8800" dirty="0">
                <a:solidFill>
                  <a:schemeClr val="bg1"/>
                </a:solidFill>
              </a:rPr>
              <a:t>PENANG SENTRAL </a:t>
            </a:r>
          </a:p>
        </p:txBody>
      </p:sp>
    </p:spTree>
    <p:extLst>
      <p:ext uri="{BB962C8B-B14F-4D97-AF65-F5344CB8AC3E}">
        <p14:creationId xmlns:p14="http://schemas.microsoft.com/office/powerpoint/2010/main" val="192613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4714"/>
            <a:ext cx="7556157" cy="584886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PENANG SENTRAL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21" y="620776"/>
            <a:ext cx="8013357" cy="5238908"/>
          </a:xfrm>
        </p:spPr>
      </p:pic>
      <p:sp>
        <p:nvSpPr>
          <p:cNvPr id="5" name="Rectangle 4"/>
          <p:cNvSpPr/>
          <p:nvPr/>
        </p:nvSpPr>
        <p:spPr>
          <a:xfrm>
            <a:off x="2590800" y="3139646"/>
            <a:ext cx="1447800" cy="172548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5105400" y="3109338"/>
            <a:ext cx="0" cy="1843662"/>
          </a:xfrm>
          <a:prstGeom prst="straightConnector1">
            <a:avLst/>
          </a:prstGeom>
          <a:ln w="57150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267200" y="3848100"/>
            <a:ext cx="0" cy="1017032"/>
          </a:xfrm>
          <a:prstGeom prst="straightConnector1">
            <a:avLst/>
          </a:prstGeom>
          <a:ln w="57150">
            <a:solidFill>
              <a:srgbClr val="FFC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343400" y="4174180"/>
            <a:ext cx="6858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srgbClr val="FFFF00"/>
                </a:solidFill>
              </a:rPr>
              <a:t>3.5ft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81600" y="4031169"/>
            <a:ext cx="8382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srgbClr val="FFFF00"/>
                </a:solidFill>
              </a:rPr>
              <a:t>6 </a:t>
            </a:r>
            <a:r>
              <a:rPr lang="en-US" dirty="0" err="1">
                <a:solidFill>
                  <a:srgbClr val="FFFF00"/>
                </a:solidFill>
              </a:rPr>
              <a:t>ft</a:t>
            </a:r>
            <a:r>
              <a:rPr lang="en-US" dirty="0">
                <a:solidFill>
                  <a:srgbClr val="FFFF00"/>
                </a:solidFill>
              </a:rPr>
              <a:t> (H)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7793" y="6111136"/>
            <a:ext cx="3865607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</a:rPr>
              <a:t>Place to put the brochure rack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92040" y="4183686"/>
            <a:ext cx="493713" cy="1856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857500" y="5305873"/>
            <a:ext cx="914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srgbClr val="FFFF00"/>
                </a:solidFill>
              </a:rPr>
              <a:t>6ft (W)</a:t>
            </a:r>
          </a:p>
        </p:txBody>
      </p:sp>
    </p:spTree>
    <p:extLst>
      <p:ext uri="{BB962C8B-B14F-4D97-AF65-F5344CB8AC3E}">
        <p14:creationId xmlns:p14="http://schemas.microsoft.com/office/powerpoint/2010/main" val="3479563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A3FBE-E08E-4002-90AD-81D8A7C1D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en-US" sz="2800" dirty="0"/>
              <a:t>Superimposed design brochure rack for Penang </a:t>
            </a:r>
            <a:r>
              <a:rPr lang="en-US" sz="2800" dirty="0" err="1"/>
              <a:t>Sentral</a:t>
            </a:r>
            <a:r>
              <a:rPr lang="en-US" sz="2800" dirty="0"/>
              <a:t> </a:t>
            </a:r>
            <a:endParaRPr lang="en-MY" sz="2800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2B5A7E9-DF0F-49CF-986F-1F132C961F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762000"/>
            <a:ext cx="7405714" cy="60960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FFE7545-F80D-47BB-B9EB-74BB1FF5BDF1}"/>
              </a:ext>
            </a:extLst>
          </p:cNvPr>
          <p:cNvSpPr txBox="1"/>
          <p:nvPr/>
        </p:nvSpPr>
        <p:spPr>
          <a:xfrm>
            <a:off x="1371600" y="6324600"/>
            <a:ext cx="4267200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Superimposed design by ROD Creative 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625009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81" y="762000"/>
            <a:ext cx="8024038" cy="6096000"/>
          </a:xfr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A0A3FBE-E08E-4002-90AD-81D8A7C1D9B3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487362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/>
              <a:t>Superimposed design brochure rack for Penang Sentral </a:t>
            </a:r>
            <a:endParaRPr lang="en-MY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FE7545-F80D-47BB-B9EB-74BB1FF5BDF1}"/>
              </a:ext>
            </a:extLst>
          </p:cNvPr>
          <p:cNvSpPr txBox="1"/>
          <p:nvPr/>
        </p:nvSpPr>
        <p:spPr>
          <a:xfrm>
            <a:off x="762000" y="6333527"/>
            <a:ext cx="4267200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Superimposed design by DSOP Office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568009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3154362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6600" dirty="0">
                <a:solidFill>
                  <a:schemeClr val="bg1"/>
                </a:solidFill>
              </a:rPr>
              <a:t>RAPID FERRY PENGKALAN SULTAN ABDUL HALIM </a:t>
            </a:r>
            <a:endParaRPr lang="en-US" sz="7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989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76" y="762000"/>
            <a:ext cx="3648332" cy="48644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208" y="1630881"/>
            <a:ext cx="5334000" cy="399556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82378"/>
            <a:ext cx="6642100" cy="964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17157" y="5602842"/>
            <a:ext cx="2971800" cy="4841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4400"/>
              </a:lnSpc>
            </a:pPr>
            <a:r>
              <a:rPr lang="en-US" dirty="0">
                <a:solidFill>
                  <a:srgbClr val="264C3D"/>
                </a:solidFill>
              </a:rPr>
              <a:t>Panel 1 </a:t>
            </a:r>
            <a:r>
              <a:rPr lang="en-US" b="1" dirty="0">
                <a:solidFill>
                  <a:srgbClr val="264C3D"/>
                </a:solidFill>
              </a:rPr>
              <a:t>:  99.75’(W) x 52.5’(H) </a:t>
            </a:r>
            <a:endParaRPr lang="en-US" b="1" u="none" dirty="0">
              <a:solidFill>
                <a:srgbClr val="264C3D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56438" y="5626443"/>
            <a:ext cx="2438400" cy="56425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4400"/>
              </a:lnSpc>
            </a:pPr>
            <a:r>
              <a:rPr lang="en-US" dirty="0">
                <a:solidFill>
                  <a:srgbClr val="264C3D"/>
                </a:solidFill>
              </a:rPr>
              <a:t>Panel 2 : </a:t>
            </a:r>
            <a:r>
              <a:rPr lang="en-US" b="1" dirty="0">
                <a:solidFill>
                  <a:srgbClr val="264C3D"/>
                </a:solidFill>
              </a:rPr>
              <a:t>147’(W) x 65’(H) </a:t>
            </a:r>
            <a:endParaRPr lang="en-US" b="1" u="none" dirty="0">
              <a:solidFill>
                <a:srgbClr val="264C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329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4F059-71AA-4483-B795-F42C13511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en-US" dirty="0"/>
              <a:t>Panel 1 Design </a:t>
            </a:r>
            <a:endParaRPr lang="en-MY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A8C0D9-6D97-4199-BF4F-667599A5BD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2821"/>
            <a:ext cx="9144000" cy="48123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5835177"/>
            <a:ext cx="723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Information on </a:t>
            </a:r>
            <a:r>
              <a:rPr lang="en-US" b="1" dirty="0"/>
              <a:t>Bus route</a:t>
            </a:r>
            <a:r>
              <a:rPr lang="en-US" dirty="0"/>
              <a:t>, </a:t>
            </a:r>
            <a:r>
              <a:rPr lang="en-US" b="1" dirty="0"/>
              <a:t>Penang Map Attractions</a:t>
            </a:r>
            <a:r>
              <a:rPr lang="en-US" dirty="0"/>
              <a:t> and </a:t>
            </a:r>
            <a:r>
              <a:rPr lang="en-US" b="1" dirty="0"/>
              <a:t>direction to TIC </a:t>
            </a:r>
            <a:r>
              <a:rPr lang="en-US" dirty="0"/>
              <a:t>from Ferry </a:t>
            </a:r>
            <a:r>
              <a:rPr lang="en-US" dirty="0" err="1"/>
              <a:t>Pengakalan</a:t>
            </a:r>
            <a:r>
              <a:rPr lang="en-US" dirty="0"/>
              <a:t> Raja </a:t>
            </a:r>
            <a:r>
              <a:rPr lang="en-US" dirty="0" err="1"/>
              <a:t>Tun</a:t>
            </a:r>
            <a:r>
              <a:rPr lang="en-US" dirty="0"/>
              <a:t> </a:t>
            </a:r>
            <a:r>
              <a:rPr lang="en-US" dirty="0" err="1"/>
              <a:t>Uda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460935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241</Words>
  <Application>Microsoft Office PowerPoint</Application>
  <PresentationFormat>On-screen Show (4:3)</PresentationFormat>
  <Paragraphs>43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20</vt:i4>
      </vt:variant>
    </vt:vector>
  </HeadingPairs>
  <TitlesOfParts>
    <vt:vector size="35" baseType="lpstr">
      <vt:lpstr>Arial</vt:lpstr>
      <vt:lpstr>Arial Black</vt:lpstr>
      <vt:lpstr>Berlin Sans FB Demi</vt:lpstr>
      <vt:lpstr>Calibri</vt:lpstr>
      <vt:lpstr>Franklin Gothic Medium</vt:lpstr>
      <vt:lpstr>1_Office Theme</vt:lpstr>
      <vt:lpstr>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PowerPoint Presentation</vt:lpstr>
      <vt:lpstr>PowerPoint Presentation</vt:lpstr>
      <vt:lpstr>PENANG SENTRAL </vt:lpstr>
      <vt:lpstr>PENANG SENTRAL </vt:lpstr>
      <vt:lpstr>Superimposed design brochure rack for Penang Sentral </vt:lpstr>
      <vt:lpstr>PowerPoint Presentation</vt:lpstr>
      <vt:lpstr>RAPID FERRY PENGKALAN SULTAN ABDUL HALIM </vt:lpstr>
      <vt:lpstr>PowerPoint Presentation</vt:lpstr>
      <vt:lpstr>Panel 1 Design </vt:lpstr>
      <vt:lpstr>Up-close Direction Sign to TIC in Panel 1</vt:lpstr>
      <vt:lpstr>Panel 2 Design </vt:lpstr>
      <vt:lpstr>PowerPoint Presentation</vt:lpstr>
      <vt:lpstr>Superimposed for Design Panel 1</vt:lpstr>
      <vt:lpstr>Superimposed Design Panel 2</vt:lpstr>
      <vt:lpstr>SUNGAI NIBONG </vt:lpstr>
      <vt:lpstr>Sungai Nibong Bus Terminal </vt:lpstr>
      <vt:lpstr>SWETTENHAM PIER PENANG PORT</vt:lpstr>
      <vt:lpstr>Information / brochure stall</vt:lpstr>
      <vt:lpstr>KTM BUTTERWORTH </vt:lpstr>
      <vt:lpstr>KTM BUTTERWORTH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Siti Sarah Sofiyah</cp:lastModifiedBy>
  <cp:revision>12</cp:revision>
  <dcterms:created xsi:type="dcterms:W3CDTF">2020-11-17T03:50:38Z</dcterms:created>
  <dcterms:modified xsi:type="dcterms:W3CDTF">2020-11-18T03:53:01Z</dcterms:modified>
</cp:coreProperties>
</file>